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diagrams/data2.xml" ContentType="application/vnd.openxmlformats-officedocument.drawingml.diagramData+xml"/>
  <Override PartName="/ppt/diagrams/data6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1.xml" ContentType="application/vnd.openxmlformats-officedocument.drawingml.diagramData+xml"/>
  <Override PartName="/ppt/diagrams/data5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diagrams/drawing8.xml" ContentType="application/vnd.ms-office.drawingml.diagramDrawing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drawing5.xml" ContentType="application/vnd.ms-office.drawingml.diagramDrawing+xml"/>
  <Override PartName="/ppt/diagrams/layout2.xml" ContentType="application/vnd.openxmlformats-officedocument.drawingml.diagramLayout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layout6.xml" ContentType="application/vnd.openxmlformats-officedocument.drawingml.diagramLayout+xml"/>
  <Override PartName="/ppt/diagrams/layout7.xml" ContentType="application/vnd.openxmlformats-officedocument.drawingml.diagramLayout+xml"/>
  <Override PartName="/ppt/diagrams/colors5.xml" ContentType="application/vnd.openxmlformats-officedocument.drawingml.diagramColors+xml"/>
  <Override PartName="/ppt/diagrams/quickStyle3.xml" ContentType="application/vnd.openxmlformats-officedocument.drawingml.diagramStyle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quickStyle6.xml" ContentType="application/vnd.openxmlformats-officedocument.drawingml.diagramStyle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395" r:id="rId4"/>
    <p:sldId id="258" r:id="rId5"/>
    <p:sldId id="396" r:id="rId6"/>
    <p:sldId id="259" r:id="rId7"/>
    <p:sldId id="260" r:id="rId8"/>
    <p:sldId id="261" r:id="rId9"/>
    <p:sldId id="357" r:id="rId10"/>
    <p:sldId id="262" r:id="rId11"/>
    <p:sldId id="397" r:id="rId12"/>
    <p:sldId id="263" r:id="rId13"/>
    <p:sldId id="358" r:id="rId14"/>
    <p:sldId id="360" r:id="rId15"/>
    <p:sldId id="361" r:id="rId16"/>
    <p:sldId id="362" r:id="rId17"/>
    <p:sldId id="363" r:id="rId18"/>
    <p:sldId id="398" r:id="rId19"/>
    <p:sldId id="39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58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5C2DCC-8F6B-4732-882F-0551D54F695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18C5A54-EBC6-49F9-98BC-496418B5BDDC}">
      <dgm:prSet/>
      <dgm:spPr/>
      <dgm:t>
        <a:bodyPr/>
        <a:lstStyle/>
        <a:p>
          <a:r>
            <a:rPr lang="en-US"/>
            <a:t>What you say — and how you say it — shapes trust</a:t>
          </a:r>
        </a:p>
      </dgm:t>
    </dgm:pt>
    <dgm:pt modelId="{45378510-96C0-433C-A7C7-DAE1954EA60E}" type="parTrans" cxnId="{496B9A8A-193E-443A-95D6-E8426885D2C8}">
      <dgm:prSet/>
      <dgm:spPr/>
      <dgm:t>
        <a:bodyPr/>
        <a:lstStyle/>
        <a:p>
          <a:endParaRPr lang="en-US"/>
        </a:p>
      </dgm:t>
    </dgm:pt>
    <dgm:pt modelId="{961387C6-C3BB-43A2-A2A8-8F2BF3CF2AAA}" type="sibTrans" cxnId="{496B9A8A-193E-443A-95D6-E8426885D2C8}">
      <dgm:prSet/>
      <dgm:spPr/>
      <dgm:t>
        <a:bodyPr/>
        <a:lstStyle/>
        <a:p>
          <a:endParaRPr lang="en-US"/>
        </a:p>
      </dgm:t>
    </dgm:pt>
    <dgm:pt modelId="{28366AB9-09C5-447D-81A3-584DAF29DE14}">
      <dgm:prSet/>
      <dgm:spPr/>
      <dgm:t>
        <a:bodyPr/>
        <a:lstStyle/>
        <a:p>
          <a:r>
            <a:rPr lang="en-US"/>
            <a:t>Clarity prevents confusion</a:t>
          </a:r>
        </a:p>
      </dgm:t>
    </dgm:pt>
    <dgm:pt modelId="{4FAE6E8B-EA4D-4AA8-BA79-80BF3D75B715}" type="parTrans" cxnId="{7669DDB3-FE20-4D8B-8FAB-D0558B67B2A6}">
      <dgm:prSet/>
      <dgm:spPr/>
      <dgm:t>
        <a:bodyPr/>
        <a:lstStyle/>
        <a:p>
          <a:endParaRPr lang="en-US"/>
        </a:p>
      </dgm:t>
    </dgm:pt>
    <dgm:pt modelId="{DF96F121-FA51-4703-AB32-F842FEAD2843}" type="sibTrans" cxnId="{7669DDB3-FE20-4D8B-8FAB-D0558B67B2A6}">
      <dgm:prSet/>
      <dgm:spPr/>
      <dgm:t>
        <a:bodyPr/>
        <a:lstStyle/>
        <a:p>
          <a:endParaRPr lang="en-US"/>
        </a:p>
      </dgm:t>
    </dgm:pt>
    <dgm:pt modelId="{B32A6500-2D69-4EB4-BC0E-979472CC73B6}">
      <dgm:prSet/>
      <dgm:spPr/>
      <dgm:t>
        <a:bodyPr/>
        <a:lstStyle/>
        <a:p>
          <a:r>
            <a:rPr lang="en-US"/>
            <a:t>Calm prevents escalation</a:t>
          </a:r>
        </a:p>
      </dgm:t>
    </dgm:pt>
    <dgm:pt modelId="{A1ABA22B-7629-449A-8EB6-2C484E7BF1A8}" type="parTrans" cxnId="{87D9831E-3021-4AC6-9B80-31220BAA879B}">
      <dgm:prSet/>
      <dgm:spPr/>
      <dgm:t>
        <a:bodyPr/>
        <a:lstStyle/>
        <a:p>
          <a:endParaRPr lang="en-US"/>
        </a:p>
      </dgm:t>
    </dgm:pt>
    <dgm:pt modelId="{0CC794E3-58EC-421E-B560-18E2EB941A2D}" type="sibTrans" cxnId="{87D9831E-3021-4AC6-9B80-31220BAA879B}">
      <dgm:prSet/>
      <dgm:spPr/>
      <dgm:t>
        <a:bodyPr/>
        <a:lstStyle/>
        <a:p>
          <a:endParaRPr lang="en-US"/>
        </a:p>
      </dgm:t>
    </dgm:pt>
    <dgm:pt modelId="{95FF84AA-8D36-4870-9081-D058CD7709EC}">
      <dgm:prSet/>
      <dgm:spPr/>
      <dgm:t>
        <a:bodyPr/>
        <a:lstStyle/>
        <a:p>
          <a:r>
            <a:rPr lang="en-US"/>
            <a:t>Credibility sustains confidence</a:t>
          </a:r>
        </a:p>
      </dgm:t>
    </dgm:pt>
    <dgm:pt modelId="{DA6CBDDF-E3E3-46F8-93FF-4EED3D48B726}" type="parTrans" cxnId="{9B434523-3D29-4202-A259-86DC11EFA896}">
      <dgm:prSet/>
      <dgm:spPr/>
      <dgm:t>
        <a:bodyPr/>
        <a:lstStyle/>
        <a:p>
          <a:endParaRPr lang="en-US"/>
        </a:p>
      </dgm:t>
    </dgm:pt>
    <dgm:pt modelId="{27D8439A-DB09-4AB4-A537-C47102D8AB5F}" type="sibTrans" cxnId="{9B434523-3D29-4202-A259-86DC11EFA896}">
      <dgm:prSet/>
      <dgm:spPr/>
      <dgm:t>
        <a:bodyPr/>
        <a:lstStyle/>
        <a:p>
          <a:endParaRPr lang="en-US"/>
        </a:p>
      </dgm:t>
    </dgm:pt>
    <dgm:pt modelId="{F1DE943D-8CA7-441C-A0B9-A2A05BA254EF}" type="pres">
      <dgm:prSet presAssocID="{B65C2DCC-8F6B-4732-882F-0551D54F6959}" presName="root" presStyleCnt="0">
        <dgm:presLayoutVars>
          <dgm:dir/>
          <dgm:resizeHandles val="exact"/>
        </dgm:presLayoutVars>
      </dgm:prSet>
      <dgm:spPr/>
    </dgm:pt>
    <dgm:pt modelId="{8C0796EC-BFC8-4CCB-8227-49A8B3D2B0C0}" type="pres">
      <dgm:prSet presAssocID="{018C5A54-EBC6-49F9-98BC-496418B5BDDC}" presName="compNode" presStyleCnt="0"/>
      <dgm:spPr/>
    </dgm:pt>
    <dgm:pt modelId="{0829E6A7-2FB4-45CE-A55D-710C3FCD6584}" type="pres">
      <dgm:prSet presAssocID="{018C5A54-EBC6-49F9-98BC-496418B5BDDC}" presName="bgRect" presStyleLbl="bgShp" presStyleIdx="0" presStyleCnt="4"/>
      <dgm:spPr/>
    </dgm:pt>
    <dgm:pt modelId="{5710F40D-F5B4-4C54-8620-2ADE006DFCC0}" type="pres">
      <dgm:prSet presAssocID="{018C5A54-EBC6-49F9-98BC-496418B5BDD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titles"/>
        </a:ext>
      </dgm:extLst>
    </dgm:pt>
    <dgm:pt modelId="{B2232AB0-DAF7-425F-9647-E1ACA1A1F041}" type="pres">
      <dgm:prSet presAssocID="{018C5A54-EBC6-49F9-98BC-496418B5BDDC}" presName="spaceRect" presStyleCnt="0"/>
      <dgm:spPr/>
    </dgm:pt>
    <dgm:pt modelId="{CC0D549A-7FD4-4DB5-8ED1-E4865EE51314}" type="pres">
      <dgm:prSet presAssocID="{018C5A54-EBC6-49F9-98BC-496418B5BDDC}" presName="parTx" presStyleLbl="revTx" presStyleIdx="0" presStyleCnt="4">
        <dgm:presLayoutVars>
          <dgm:chMax val="0"/>
          <dgm:chPref val="0"/>
        </dgm:presLayoutVars>
      </dgm:prSet>
      <dgm:spPr/>
    </dgm:pt>
    <dgm:pt modelId="{6D578530-80A2-44BF-82C4-CB6A8BB5797A}" type="pres">
      <dgm:prSet presAssocID="{961387C6-C3BB-43A2-A2A8-8F2BF3CF2AAA}" presName="sibTrans" presStyleCnt="0"/>
      <dgm:spPr/>
    </dgm:pt>
    <dgm:pt modelId="{B8ECDA49-64D2-4DED-A593-BA472226B7D9}" type="pres">
      <dgm:prSet presAssocID="{28366AB9-09C5-447D-81A3-584DAF29DE14}" presName="compNode" presStyleCnt="0"/>
      <dgm:spPr/>
    </dgm:pt>
    <dgm:pt modelId="{AF2B498A-ED3C-44A8-9A97-4F3BC0A0B9C8}" type="pres">
      <dgm:prSet presAssocID="{28366AB9-09C5-447D-81A3-584DAF29DE14}" presName="bgRect" presStyleLbl="bgShp" presStyleIdx="1" presStyleCnt="4"/>
      <dgm:spPr/>
    </dgm:pt>
    <dgm:pt modelId="{087C99D0-EBC8-4D78-9DC5-A6D85BA0D40F}" type="pres">
      <dgm:prSet presAssocID="{28366AB9-09C5-447D-81A3-584DAF29DE1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8B14C137-6626-4A9E-9F99-924576CB246A}" type="pres">
      <dgm:prSet presAssocID="{28366AB9-09C5-447D-81A3-584DAF29DE14}" presName="spaceRect" presStyleCnt="0"/>
      <dgm:spPr/>
    </dgm:pt>
    <dgm:pt modelId="{B9DB9BDB-C90D-4819-9D4D-D625E29C8A45}" type="pres">
      <dgm:prSet presAssocID="{28366AB9-09C5-447D-81A3-584DAF29DE14}" presName="parTx" presStyleLbl="revTx" presStyleIdx="1" presStyleCnt="4">
        <dgm:presLayoutVars>
          <dgm:chMax val="0"/>
          <dgm:chPref val="0"/>
        </dgm:presLayoutVars>
      </dgm:prSet>
      <dgm:spPr/>
    </dgm:pt>
    <dgm:pt modelId="{ED411B6F-9CB7-4061-A7B6-B9F05075104F}" type="pres">
      <dgm:prSet presAssocID="{DF96F121-FA51-4703-AB32-F842FEAD2843}" presName="sibTrans" presStyleCnt="0"/>
      <dgm:spPr/>
    </dgm:pt>
    <dgm:pt modelId="{F5DACC78-4BF4-4AAB-B6F7-0FAD537C5A15}" type="pres">
      <dgm:prSet presAssocID="{B32A6500-2D69-4EB4-BC0E-979472CC73B6}" presName="compNode" presStyleCnt="0"/>
      <dgm:spPr/>
    </dgm:pt>
    <dgm:pt modelId="{A9E374DE-C7D7-4FC8-B3FD-7C5235EC546B}" type="pres">
      <dgm:prSet presAssocID="{B32A6500-2D69-4EB4-BC0E-979472CC73B6}" presName="bgRect" presStyleLbl="bgShp" presStyleIdx="2" presStyleCnt="4"/>
      <dgm:spPr/>
    </dgm:pt>
    <dgm:pt modelId="{114B9461-C924-41FF-888D-2EB5F0AF24DA}" type="pres">
      <dgm:prSet presAssocID="{B32A6500-2D69-4EB4-BC0E-979472CC73B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A33D40E3-CC97-4EB4-99F0-B56AEC816A34}" type="pres">
      <dgm:prSet presAssocID="{B32A6500-2D69-4EB4-BC0E-979472CC73B6}" presName="spaceRect" presStyleCnt="0"/>
      <dgm:spPr/>
    </dgm:pt>
    <dgm:pt modelId="{5C2AAC44-46CA-44DE-BD12-E0C4A92C2D5B}" type="pres">
      <dgm:prSet presAssocID="{B32A6500-2D69-4EB4-BC0E-979472CC73B6}" presName="parTx" presStyleLbl="revTx" presStyleIdx="2" presStyleCnt="4">
        <dgm:presLayoutVars>
          <dgm:chMax val="0"/>
          <dgm:chPref val="0"/>
        </dgm:presLayoutVars>
      </dgm:prSet>
      <dgm:spPr/>
    </dgm:pt>
    <dgm:pt modelId="{6A22C504-98B8-4E71-ACCB-836100BE276A}" type="pres">
      <dgm:prSet presAssocID="{0CC794E3-58EC-421E-B560-18E2EB941A2D}" presName="sibTrans" presStyleCnt="0"/>
      <dgm:spPr/>
    </dgm:pt>
    <dgm:pt modelId="{D7200D42-B488-4CAC-B66F-CEAE84AD7A68}" type="pres">
      <dgm:prSet presAssocID="{95FF84AA-8D36-4870-9081-D058CD7709EC}" presName="compNode" presStyleCnt="0"/>
      <dgm:spPr/>
    </dgm:pt>
    <dgm:pt modelId="{0C61052D-76F8-4DC0-91C4-1A19478286B9}" type="pres">
      <dgm:prSet presAssocID="{95FF84AA-8D36-4870-9081-D058CD7709EC}" presName="bgRect" presStyleLbl="bgShp" presStyleIdx="3" presStyleCnt="4"/>
      <dgm:spPr/>
    </dgm:pt>
    <dgm:pt modelId="{5585768F-9C94-4562-A90B-3BF53DEEB49B}" type="pres">
      <dgm:prSet presAssocID="{95FF84AA-8D36-4870-9081-D058CD7709E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F0C6D3C4-A092-47EF-A5A4-D9FAFF99AB5D}" type="pres">
      <dgm:prSet presAssocID="{95FF84AA-8D36-4870-9081-D058CD7709EC}" presName="spaceRect" presStyleCnt="0"/>
      <dgm:spPr/>
    </dgm:pt>
    <dgm:pt modelId="{7D571DE8-D25F-43ED-8F63-B79B29F9F357}" type="pres">
      <dgm:prSet presAssocID="{95FF84AA-8D36-4870-9081-D058CD7709EC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87D9831E-3021-4AC6-9B80-31220BAA879B}" srcId="{B65C2DCC-8F6B-4732-882F-0551D54F6959}" destId="{B32A6500-2D69-4EB4-BC0E-979472CC73B6}" srcOrd="2" destOrd="0" parTransId="{A1ABA22B-7629-449A-8EB6-2C484E7BF1A8}" sibTransId="{0CC794E3-58EC-421E-B560-18E2EB941A2D}"/>
    <dgm:cxn modelId="{9B434523-3D29-4202-A259-86DC11EFA896}" srcId="{B65C2DCC-8F6B-4732-882F-0551D54F6959}" destId="{95FF84AA-8D36-4870-9081-D058CD7709EC}" srcOrd="3" destOrd="0" parTransId="{DA6CBDDF-E3E3-46F8-93FF-4EED3D48B726}" sibTransId="{27D8439A-DB09-4AB4-A537-C47102D8AB5F}"/>
    <dgm:cxn modelId="{5D221525-6C97-4ECC-8003-EAE17C79E214}" type="presOf" srcId="{018C5A54-EBC6-49F9-98BC-496418B5BDDC}" destId="{CC0D549A-7FD4-4DB5-8ED1-E4865EE51314}" srcOrd="0" destOrd="0" presId="urn:microsoft.com/office/officeart/2018/2/layout/IconVerticalSolidList"/>
    <dgm:cxn modelId="{FBB29939-74FB-447E-B9C4-75C568806A5C}" type="presOf" srcId="{B32A6500-2D69-4EB4-BC0E-979472CC73B6}" destId="{5C2AAC44-46CA-44DE-BD12-E0C4A92C2D5B}" srcOrd="0" destOrd="0" presId="urn:microsoft.com/office/officeart/2018/2/layout/IconVerticalSolidList"/>
    <dgm:cxn modelId="{496B9A8A-193E-443A-95D6-E8426885D2C8}" srcId="{B65C2DCC-8F6B-4732-882F-0551D54F6959}" destId="{018C5A54-EBC6-49F9-98BC-496418B5BDDC}" srcOrd="0" destOrd="0" parTransId="{45378510-96C0-433C-A7C7-DAE1954EA60E}" sibTransId="{961387C6-C3BB-43A2-A2A8-8F2BF3CF2AAA}"/>
    <dgm:cxn modelId="{7669DDB3-FE20-4D8B-8FAB-D0558B67B2A6}" srcId="{B65C2DCC-8F6B-4732-882F-0551D54F6959}" destId="{28366AB9-09C5-447D-81A3-584DAF29DE14}" srcOrd="1" destOrd="0" parTransId="{4FAE6E8B-EA4D-4AA8-BA79-80BF3D75B715}" sibTransId="{DF96F121-FA51-4703-AB32-F842FEAD2843}"/>
    <dgm:cxn modelId="{7B8AC4BD-651F-47C7-8DB6-FA5C4CE036ED}" type="presOf" srcId="{B65C2DCC-8F6B-4732-882F-0551D54F6959}" destId="{F1DE943D-8CA7-441C-A0B9-A2A05BA254EF}" srcOrd="0" destOrd="0" presId="urn:microsoft.com/office/officeart/2018/2/layout/IconVerticalSolidList"/>
    <dgm:cxn modelId="{A6570BCE-520C-4F25-81A4-86A5E5517293}" type="presOf" srcId="{28366AB9-09C5-447D-81A3-584DAF29DE14}" destId="{B9DB9BDB-C90D-4819-9D4D-D625E29C8A45}" srcOrd="0" destOrd="0" presId="urn:microsoft.com/office/officeart/2018/2/layout/IconVerticalSolidList"/>
    <dgm:cxn modelId="{1D5B50D8-36D6-4768-87E0-52F494906306}" type="presOf" srcId="{95FF84AA-8D36-4870-9081-D058CD7709EC}" destId="{7D571DE8-D25F-43ED-8F63-B79B29F9F357}" srcOrd="0" destOrd="0" presId="urn:microsoft.com/office/officeart/2018/2/layout/IconVerticalSolidList"/>
    <dgm:cxn modelId="{61135C3E-02DA-4660-982E-F9DC7696AB97}" type="presParOf" srcId="{F1DE943D-8CA7-441C-A0B9-A2A05BA254EF}" destId="{8C0796EC-BFC8-4CCB-8227-49A8B3D2B0C0}" srcOrd="0" destOrd="0" presId="urn:microsoft.com/office/officeart/2018/2/layout/IconVerticalSolidList"/>
    <dgm:cxn modelId="{93FA8439-5C5E-4E36-83B3-A8236393B7DB}" type="presParOf" srcId="{8C0796EC-BFC8-4CCB-8227-49A8B3D2B0C0}" destId="{0829E6A7-2FB4-45CE-A55D-710C3FCD6584}" srcOrd="0" destOrd="0" presId="urn:microsoft.com/office/officeart/2018/2/layout/IconVerticalSolidList"/>
    <dgm:cxn modelId="{CB3EEECE-B05D-406C-BDD5-6438C767C56C}" type="presParOf" srcId="{8C0796EC-BFC8-4CCB-8227-49A8B3D2B0C0}" destId="{5710F40D-F5B4-4C54-8620-2ADE006DFCC0}" srcOrd="1" destOrd="0" presId="urn:microsoft.com/office/officeart/2018/2/layout/IconVerticalSolidList"/>
    <dgm:cxn modelId="{95F49235-7604-4025-B17D-C938F8962FC9}" type="presParOf" srcId="{8C0796EC-BFC8-4CCB-8227-49A8B3D2B0C0}" destId="{B2232AB0-DAF7-425F-9647-E1ACA1A1F041}" srcOrd="2" destOrd="0" presId="urn:microsoft.com/office/officeart/2018/2/layout/IconVerticalSolidList"/>
    <dgm:cxn modelId="{A7E0D99B-4139-45F2-9DA9-B6164B806AB3}" type="presParOf" srcId="{8C0796EC-BFC8-4CCB-8227-49A8B3D2B0C0}" destId="{CC0D549A-7FD4-4DB5-8ED1-E4865EE51314}" srcOrd="3" destOrd="0" presId="urn:microsoft.com/office/officeart/2018/2/layout/IconVerticalSolidList"/>
    <dgm:cxn modelId="{2797F994-88DC-4DB9-AFF1-908B0BACD0F6}" type="presParOf" srcId="{F1DE943D-8CA7-441C-A0B9-A2A05BA254EF}" destId="{6D578530-80A2-44BF-82C4-CB6A8BB5797A}" srcOrd="1" destOrd="0" presId="urn:microsoft.com/office/officeart/2018/2/layout/IconVerticalSolidList"/>
    <dgm:cxn modelId="{BD9ABB52-96C3-41D4-BBD9-1C763422A865}" type="presParOf" srcId="{F1DE943D-8CA7-441C-A0B9-A2A05BA254EF}" destId="{B8ECDA49-64D2-4DED-A593-BA472226B7D9}" srcOrd="2" destOrd="0" presId="urn:microsoft.com/office/officeart/2018/2/layout/IconVerticalSolidList"/>
    <dgm:cxn modelId="{D8AE8707-A378-474A-85F6-B637F0B85F09}" type="presParOf" srcId="{B8ECDA49-64D2-4DED-A593-BA472226B7D9}" destId="{AF2B498A-ED3C-44A8-9A97-4F3BC0A0B9C8}" srcOrd="0" destOrd="0" presId="urn:microsoft.com/office/officeart/2018/2/layout/IconVerticalSolidList"/>
    <dgm:cxn modelId="{F7D1701A-93D8-46F2-BB8E-0B288730E38F}" type="presParOf" srcId="{B8ECDA49-64D2-4DED-A593-BA472226B7D9}" destId="{087C99D0-EBC8-4D78-9DC5-A6D85BA0D40F}" srcOrd="1" destOrd="0" presId="urn:microsoft.com/office/officeart/2018/2/layout/IconVerticalSolidList"/>
    <dgm:cxn modelId="{164D9606-1C20-4998-A557-81A421BE6B4B}" type="presParOf" srcId="{B8ECDA49-64D2-4DED-A593-BA472226B7D9}" destId="{8B14C137-6626-4A9E-9F99-924576CB246A}" srcOrd="2" destOrd="0" presId="urn:microsoft.com/office/officeart/2018/2/layout/IconVerticalSolidList"/>
    <dgm:cxn modelId="{BC51CC4C-8A30-488D-BEFC-9D28BC93ED7F}" type="presParOf" srcId="{B8ECDA49-64D2-4DED-A593-BA472226B7D9}" destId="{B9DB9BDB-C90D-4819-9D4D-D625E29C8A45}" srcOrd="3" destOrd="0" presId="urn:microsoft.com/office/officeart/2018/2/layout/IconVerticalSolidList"/>
    <dgm:cxn modelId="{78EC723C-AF3B-488B-AB6A-B59ED83EFB51}" type="presParOf" srcId="{F1DE943D-8CA7-441C-A0B9-A2A05BA254EF}" destId="{ED411B6F-9CB7-4061-A7B6-B9F05075104F}" srcOrd="3" destOrd="0" presId="urn:microsoft.com/office/officeart/2018/2/layout/IconVerticalSolidList"/>
    <dgm:cxn modelId="{5C40F755-D00F-4373-83FF-20BFD90E9C2B}" type="presParOf" srcId="{F1DE943D-8CA7-441C-A0B9-A2A05BA254EF}" destId="{F5DACC78-4BF4-4AAB-B6F7-0FAD537C5A15}" srcOrd="4" destOrd="0" presId="urn:microsoft.com/office/officeart/2018/2/layout/IconVerticalSolidList"/>
    <dgm:cxn modelId="{1BADB629-BAE5-4902-B94D-E3F66360C028}" type="presParOf" srcId="{F5DACC78-4BF4-4AAB-B6F7-0FAD537C5A15}" destId="{A9E374DE-C7D7-4FC8-B3FD-7C5235EC546B}" srcOrd="0" destOrd="0" presId="urn:microsoft.com/office/officeart/2018/2/layout/IconVerticalSolidList"/>
    <dgm:cxn modelId="{D7186F05-07B9-4559-BB57-0B7C4395633D}" type="presParOf" srcId="{F5DACC78-4BF4-4AAB-B6F7-0FAD537C5A15}" destId="{114B9461-C924-41FF-888D-2EB5F0AF24DA}" srcOrd="1" destOrd="0" presId="urn:microsoft.com/office/officeart/2018/2/layout/IconVerticalSolidList"/>
    <dgm:cxn modelId="{5C21BE35-3D74-4C33-9467-F2DCBAE82763}" type="presParOf" srcId="{F5DACC78-4BF4-4AAB-B6F7-0FAD537C5A15}" destId="{A33D40E3-CC97-4EB4-99F0-B56AEC816A34}" srcOrd="2" destOrd="0" presId="urn:microsoft.com/office/officeart/2018/2/layout/IconVerticalSolidList"/>
    <dgm:cxn modelId="{253675E3-2536-421B-8BE4-7EAF0E6592E8}" type="presParOf" srcId="{F5DACC78-4BF4-4AAB-B6F7-0FAD537C5A15}" destId="{5C2AAC44-46CA-44DE-BD12-E0C4A92C2D5B}" srcOrd="3" destOrd="0" presId="urn:microsoft.com/office/officeart/2018/2/layout/IconVerticalSolidList"/>
    <dgm:cxn modelId="{18B449E6-FC01-465C-96BA-172CB709667E}" type="presParOf" srcId="{F1DE943D-8CA7-441C-A0B9-A2A05BA254EF}" destId="{6A22C504-98B8-4E71-ACCB-836100BE276A}" srcOrd="5" destOrd="0" presId="urn:microsoft.com/office/officeart/2018/2/layout/IconVerticalSolidList"/>
    <dgm:cxn modelId="{87D5D65C-DC1E-4448-A9B7-68D0A7834E21}" type="presParOf" srcId="{F1DE943D-8CA7-441C-A0B9-A2A05BA254EF}" destId="{D7200D42-B488-4CAC-B66F-CEAE84AD7A68}" srcOrd="6" destOrd="0" presId="urn:microsoft.com/office/officeart/2018/2/layout/IconVerticalSolidList"/>
    <dgm:cxn modelId="{9C6D3C2B-9A84-4D34-AFD5-7F73CD087CD8}" type="presParOf" srcId="{D7200D42-B488-4CAC-B66F-CEAE84AD7A68}" destId="{0C61052D-76F8-4DC0-91C4-1A19478286B9}" srcOrd="0" destOrd="0" presId="urn:microsoft.com/office/officeart/2018/2/layout/IconVerticalSolidList"/>
    <dgm:cxn modelId="{790EEBBB-8884-4618-A93B-57659C25F020}" type="presParOf" srcId="{D7200D42-B488-4CAC-B66F-CEAE84AD7A68}" destId="{5585768F-9C94-4562-A90B-3BF53DEEB49B}" srcOrd="1" destOrd="0" presId="urn:microsoft.com/office/officeart/2018/2/layout/IconVerticalSolidList"/>
    <dgm:cxn modelId="{BF3C36F0-9BC1-460B-AE53-7ACD729FB361}" type="presParOf" srcId="{D7200D42-B488-4CAC-B66F-CEAE84AD7A68}" destId="{F0C6D3C4-A092-47EF-A5A4-D9FAFF99AB5D}" srcOrd="2" destOrd="0" presId="urn:microsoft.com/office/officeart/2018/2/layout/IconVerticalSolidList"/>
    <dgm:cxn modelId="{417F116C-24E7-4D79-AD1F-1D84D0061B5A}" type="presParOf" srcId="{D7200D42-B488-4CAC-B66F-CEAE84AD7A68}" destId="{7D571DE8-D25F-43ED-8F63-B79B29F9F35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8FA0BE-B34A-43E7-8C67-F20C5974CD2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0AFF3F7-B139-483F-B46E-47E9A6F4D7E6}">
      <dgm:prSet/>
      <dgm:spPr/>
      <dgm:t>
        <a:bodyPr/>
        <a:lstStyle/>
        <a:p>
          <a:r>
            <a:rPr lang="en-US"/>
            <a:t>CLEAR – Simplify what you say</a:t>
          </a:r>
        </a:p>
      </dgm:t>
    </dgm:pt>
    <dgm:pt modelId="{C00C1165-0086-4879-8920-D9FBC99351DC}" type="parTrans" cxnId="{1E29D24D-7A20-4640-8150-FAF1BEAC2E9E}">
      <dgm:prSet/>
      <dgm:spPr/>
      <dgm:t>
        <a:bodyPr/>
        <a:lstStyle/>
        <a:p>
          <a:endParaRPr lang="en-US"/>
        </a:p>
      </dgm:t>
    </dgm:pt>
    <dgm:pt modelId="{282CD3CB-1BE2-4526-A073-8844A6ADD9F3}" type="sibTrans" cxnId="{1E29D24D-7A20-4640-8150-FAF1BEAC2E9E}">
      <dgm:prSet/>
      <dgm:spPr/>
      <dgm:t>
        <a:bodyPr/>
        <a:lstStyle/>
        <a:p>
          <a:endParaRPr lang="en-US"/>
        </a:p>
      </dgm:t>
    </dgm:pt>
    <dgm:pt modelId="{D218E3E6-25A9-4D61-8846-A94A80170973}">
      <dgm:prSet/>
      <dgm:spPr/>
      <dgm:t>
        <a:bodyPr/>
        <a:lstStyle/>
        <a:p>
          <a:r>
            <a:rPr lang="en-US"/>
            <a:t>CALM – Control your energy</a:t>
          </a:r>
        </a:p>
      </dgm:t>
    </dgm:pt>
    <dgm:pt modelId="{08EB6F68-FF4A-4286-BD91-DDEC48995BD0}" type="parTrans" cxnId="{51D12B16-88E7-421D-8D49-AED309A12156}">
      <dgm:prSet/>
      <dgm:spPr/>
      <dgm:t>
        <a:bodyPr/>
        <a:lstStyle/>
        <a:p>
          <a:endParaRPr lang="en-US"/>
        </a:p>
      </dgm:t>
    </dgm:pt>
    <dgm:pt modelId="{D0CBE0AE-6D3B-4EDA-B30A-1926EF680392}" type="sibTrans" cxnId="{51D12B16-88E7-421D-8D49-AED309A12156}">
      <dgm:prSet/>
      <dgm:spPr/>
      <dgm:t>
        <a:bodyPr/>
        <a:lstStyle/>
        <a:p>
          <a:endParaRPr lang="en-US"/>
        </a:p>
      </dgm:t>
    </dgm:pt>
    <dgm:pt modelId="{B74826D6-810A-40B3-B609-358EFA97F95E}">
      <dgm:prSet/>
      <dgm:spPr/>
      <dgm:t>
        <a:bodyPr/>
        <a:lstStyle/>
        <a:p>
          <a:r>
            <a:rPr lang="en-US"/>
            <a:t>CREDIBLE – Align words + values</a:t>
          </a:r>
        </a:p>
      </dgm:t>
    </dgm:pt>
    <dgm:pt modelId="{54061853-5549-4D14-94CC-6C5AA076DE65}" type="parTrans" cxnId="{DAA14971-14FD-4373-9874-BA75965FFBAD}">
      <dgm:prSet/>
      <dgm:spPr/>
      <dgm:t>
        <a:bodyPr/>
        <a:lstStyle/>
        <a:p>
          <a:endParaRPr lang="en-US"/>
        </a:p>
      </dgm:t>
    </dgm:pt>
    <dgm:pt modelId="{41881C96-F0AA-45CE-ABD3-9F0C837C979E}" type="sibTrans" cxnId="{DAA14971-14FD-4373-9874-BA75965FFBAD}">
      <dgm:prSet/>
      <dgm:spPr/>
      <dgm:t>
        <a:bodyPr/>
        <a:lstStyle/>
        <a:p>
          <a:endParaRPr lang="en-US"/>
        </a:p>
      </dgm:t>
    </dgm:pt>
    <dgm:pt modelId="{BD166C3A-6BB4-4335-A04C-65AA21275D47}" type="pres">
      <dgm:prSet presAssocID="{C78FA0BE-B34A-43E7-8C67-F20C5974CD2B}" presName="linear" presStyleCnt="0">
        <dgm:presLayoutVars>
          <dgm:animLvl val="lvl"/>
          <dgm:resizeHandles val="exact"/>
        </dgm:presLayoutVars>
      </dgm:prSet>
      <dgm:spPr/>
    </dgm:pt>
    <dgm:pt modelId="{C54BB956-9E98-459D-B6EF-12E72B39879F}" type="pres">
      <dgm:prSet presAssocID="{50AFF3F7-B139-483F-B46E-47E9A6F4D7E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8262B53-E19B-4214-8FE9-535AB0247E8F}" type="pres">
      <dgm:prSet presAssocID="{282CD3CB-1BE2-4526-A073-8844A6ADD9F3}" presName="spacer" presStyleCnt="0"/>
      <dgm:spPr/>
    </dgm:pt>
    <dgm:pt modelId="{BEB1F1F1-DCC7-4606-8BDC-387052706787}" type="pres">
      <dgm:prSet presAssocID="{D218E3E6-25A9-4D61-8846-A94A8017097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F8D1F19-1417-4888-8F72-4B883E1CBE6C}" type="pres">
      <dgm:prSet presAssocID="{D0CBE0AE-6D3B-4EDA-B30A-1926EF680392}" presName="spacer" presStyleCnt="0"/>
      <dgm:spPr/>
    </dgm:pt>
    <dgm:pt modelId="{5659E2B8-5386-44BE-B52B-81159917B602}" type="pres">
      <dgm:prSet presAssocID="{B74826D6-810A-40B3-B609-358EFA97F95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D54D905-C216-44D1-8728-70F67E3FC68D}" type="presOf" srcId="{50AFF3F7-B139-483F-B46E-47E9A6F4D7E6}" destId="{C54BB956-9E98-459D-B6EF-12E72B39879F}" srcOrd="0" destOrd="0" presId="urn:microsoft.com/office/officeart/2005/8/layout/vList2"/>
    <dgm:cxn modelId="{51D12B16-88E7-421D-8D49-AED309A12156}" srcId="{C78FA0BE-B34A-43E7-8C67-F20C5974CD2B}" destId="{D218E3E6-25A9-4D61-8846-A94A80170973}" srcOrd="1" destOrd="0" parTransId="{08EB6F68-FF4A-4286-BD91-DDEC48995BD0}" sibTransId="{D0CBE0AE-6D3B-4EDA-B30A-1926EF680392}"/>
    <dgm:cxn modelId="{89E49631-B305-4898-8DC9-222E2869E767}" type="presOf" srcId="{C78FA0BE-B34A-43E7-8C67-F20C5974CD2B}" destId="{BD166C3A-6BB4-4335-A04C-65AA21275D47}" srcOrd="0" destOrd="0" presId="urn:microsoft.com/office/officeart/2005/8/layout/vList2"/>
    <dgm:cxn modelId="{1E29D24D-7A20-4640-8150-FAF1BEAC2E9E}" srcId="{C78FA0BE-B34A-43E7-8C67-F20C5974CD2B}" destId="{50AFF3F7-B139-483F-B46E-47E9A6F4D7E6}" srcOrd="0" destOrd="0" parTransId="{C00C1165-0086-4879-8920-D9FBC99351DC}" sibTransId="{282CD3CB-1BE2-4526-A073-8844A6ADD9F3}"/>
    <dgm:cxn modelId="{DAA14971-14FD-4373-9874-BA75965FFBAD}" srcId="{C78FA0BE-B34A-43E7-8C67-F20C5974CD2B}" destId="{B74826D6-810A-40B3-B609-358EFA97F95E}" srcOrd="2" destOrd="0" parTransId="{54061853-5549-4D14-94CC-6C5AA076DE65}" sibTransId="{41881C96-F0AA-45CE-ABD3-9F0C837C979E}"/>
    <dgm:cxn modelId="{3E981455-B6F8-4CC6-BDF7-7ECE2BA66B7C}" type="presOf" srcId="{B74826D6-810A-40B3-B609-358EFA97F95E}" destId="{5659E2B8-5386-44BE-B52B-81159917B602}" srcOrd="0" destOrd="0" presId="urn:microsoft.com/office/officeart/2005/8/layout/vList2"/>
    <dgm:cxn modelId="{E51CEB81-822C-4814-8482-379A8EA23F03}" type="presOf" srcId="{D218E3E6-25A9-4D61-8846-A94A80170973}" destId="{BEB1F1F1-DCC7-4606-8BDC-387052706787}" srcOrd="0" destOrd="0" presId="urn:microsoft.com/office/officeart/2005/8/layout/vList2"/>
    <dgm:cxn modelId="{5DB5FEAD-FBC0-42A0-B7AF-C168E02B65D1}" type="presParOf" srcId="{BD166C3A-6BB4-4335-A04C-65AA21275D47}" destId="{C54BB956-9E98-459D-B6EF-12E72B39879F}" srcOrd="0" destOrd="0" presId="urn:microsoft.com/office/officeart/2005/8/layout/vList2"/>
    <dgm:cxn modelId="{C29E4F49-1A82-490F-809F-A81212EE287A}" type="presParOf" srcId="{BD166C3A-6BB4-4335-A04C-65AA21275D47}" destId="{88262B53-E19B-4214-8FE9-535AB0247E8F}" srcOrd="1" destOrd="0" presId="urn:microsoft.com/office/officeart/2005/8/layout/vList2"/>
    <dgm:cxn modelId="{E143FA70-F319-4B59-97A3-7A0EFE7E590B}" type="presParOf" srcId="{BD166C3A-6BB4-4335-A04C-65AA21275D47}" destId="{BEB1F1F1-DCC7-4606-8BDC-387052706787}" srcOrd="2" destOrd="0" presId="urn:microsoft.com/office/officeart/2005/8/layout/vList2"/>
    <dgm:cxn modelId="{68436703-F06E-4CCC-A780-07EEA28F94CB}" type="presParOf" srcId="{BD166C3A-6BB4-4335-A04C-65AA21275D47}" destId="{FF8D1F19-1417-4888-8F72-4B883E1CBE6C}" srcOrd="3" destOrd="0" presId="urn:microsoft.com/office/officeart/2005/8/layout/vList2"/>
    <dgm:cxn modelId="{7CABA550-5296-421C-9969-67C83807C114}" type="presParOf" srcId="{BD166C3A-6BB4-4335-A04C-65AA21275D47}" destId="{5659E2B8-5386-44BE-B52B-81159917B60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A63E45-33B1-4234-80F9-2AFCA132450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3CBE69E-04C2-4811-A126-9367B78B2F22}">
      <dgm:prSet/>
      <dgm:spPr/>
      <dgm:t>
        <a:bodyPr/>
        <a:lstStyle/>
        <a:p>
          <a:r>
            <a:rPr lang="en-US"/>
            <a:t>In chaos, people want certainty</a:t>
          </a:r>
        </a:p>
      </dgm:t>
    </dgm:pt>
    <dgm:pt modelId="{967E1AC2-D150-429F-B462-7C0D2FB1C5AD}" type="parTrans" cxnId="{71623E40-DDC8-4D87-B3A9-DC9C4651A735}">
      <dgm:prSet/>
      <dgm:spPr/>
      <dgm:t>
        <a:bodyPr/>
        <a:lstStyle/>
        <a:p>
          <a:endParaRPr lang="en-US"/>
        </a:p>
      </dgm:t>
    </dgm:pt>
    <dgm:pt modelId="{79B3DCD0-2628-4E5B-9C41-5C6A7F88ECDE}" type="sibTrans" cxnId="{71623E40-DDC8-4D87-B3A9-DC9C4651A735}">
      <dgm:prSet/>
      <dgm:spPr/>
      <dgm:t>
        <a:bodyPr/>
        <a:lstStyle/>
        <a:p>
          <a:endParaRPr lang="en-US"/>
        </a:p>
      </dgm:t>
    </dgm:pt>
    <dgm:pt modelId="{15E3F080-DF78-4999-8B8C-A32FD2F5D13E}">
      <dgm:prSet/>
      <dgm:spPr/>
      <dgm:t>
        <a:bodyPr/>
        <a:lstStyle/>
        <a:p>
          <a:r>
            <a:rPr lang="en-US"/>
            <a:t>Silence breeds stories</a:t>
          </a:r>
        </a:p>
      </dgm:t>
    </dgm:pt>
    <dgm:pt modelId="{EBCED980-FA3C-4E16-9092-27B3E4C2C665}" type="parTrans" cxnId="{052DAF29-D874-43FE-AD1F-EAFB5EDC59AE}">
      <dgm:prSet/>
      <dgm:spPr/>
      <dgm:t>
        <a:bodyPr/>
        <a:lstStyle/>
        <a:p>
          <a:endParaRPr lang="en-US"/>
        </a:p>
      </dgm:t>
    </dgm:pt>
    <dgm:pt modelId="{E1383319-D216-4155-B288-67EB56A575EF}" type="sibTrans" cxnId="{052DAF29-D874-43FE-AD1F-EAFB5EDC59AE}">
      <dgm:prSet/>
      <dgm:spPr/>
      <dgm:t>
        <a:bodyPr/>
        <a:lstStyle/>
        <a:p>
          <a:endParaRPr lang="en-US"/>
        </a:p>
      </dgm:t>
    </dgm:pt>
    <dgm:pt modelId="{BE12EFA8-BA43-4A46-9D9F-591E72A9E035}">
      <dgm:prSet/>
      <dgm:spPr/>
      <dgm:t>
        <a:bodyPr/>
        <a:lstStyle/>
        <a:p>
          <a:r>
            <a:rPr lang="en-US"/>
            <a:t>Emotion fills the space data leaves</a:t>
          </a:r>
        </a:p>
      </dgm:t>
    </dgm:pt>
    <dgm:pt modelId="{A3B275D3-0B1C-424D-931A-A4D4BDD6A5F1}" type="parTrans" cxnId="{1EB3D93B-518B-4CB2-84AD-A7F835BC19BA}">
      <dgm:prSet/>
      <dgm:spPr/>
      <dgm:t>
        <a:bodyPr/>
        <a:lstStyle/>
        <a:p>
          <a:endParaRPr lang="en-US"/>
        </a:p>
      </dgm:t>
    </dgm:pt>
    <dgm:pt modelId="{CF0CFEB8-CA67-4A24-85AB-BB2FB714F32F}" type="sibTrans" cxnId="{1EB3D93B-518B-4CB2-84AD-A7F835BC19BA}">
      <dgm:prSet/>
      <dgm:spPr/>
      <dgm:t>
        <a:bodyPr/>
        <a:lstStyle/>
        <a:p>
          <a:endParaRPr lang="en-US"/>
        </a:p>
      </dgm:t>
    </dgm:pt>
    <dgm:pt modelId="{76345BE5-9A4E-4E54-BFE4-CDF382B35259}" type="pres">
      <dgm:prSet presAssocID="{65A63E45-33B1-4234-80F9-2AFCA1324504}" presName="linear" presStyleCnt="0">
        <dgm:presLayoutVars>
          <dgm:animLvl val="lvl"/>
          <dgm:resizeHandles val="exact"/>
        </dgm:presLayoutVars>
      </dgm:prSet>
      <dgm:spPr/>
    </dgm:pt>
    <dgm:pt modelId="{2E362A1C-17D2-4446-B2B6-128B5BDCB152}" type="pres">
      <dgm:prSet presAssocID="{D3CBE69E-04C2-4811-A126-9367B78B2F2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E5F9B69-6226-424B-B245-C7E60368D001}" type="pres">
      <dgm:prSet presAssocID="{79B3DCD0-2628-4E5B-9C41-5C6A7F88ECDE}" presName="spacer" presStyleCnt="0"/>
      <dgm:spPr/>
    </dgm:pt>
    <dgm:pt modelId="{01F3473F-C6FC-457F-9ACB-FB36EF87ED81}" type="pres">
      <dgm:prSet presAssocID="{15E3F080-DF78-4999-8B8C-A32FD2F5D13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26CECD8-7EAB-4E8C-92F7-0E57235B5404}" type="pres">
      <dgm:prSet presAssocID="{E1383319-D216-4155-B288-67EB56A575EF}" presName="spacer" presStyleCnt="0"/>
      <dgm:spPr/>
    </dgm:pt>
    <dgm:pt modelId="{C518731C-82D9-4219-9041-739CF6A18DA8}" type="pres">
      <dgm:prSet presAssocID="{BE12EFA8-BA43-4A46-9D9F-591E72A9E03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52DAF29-D874-43FE-AD1F-EAFB5EDC59AE}" srcId="{65A63E45-33B1-4234-80F9-2AFCA1324504}" destId="{15E3F080-DF78-4999-8B8C-A32FD2F5D13E}" srcOrd="1" destOrd="0" parTransId="{EBCED980-FA3C-4E16-9092-27B3E4C2C665}" sibTransId="{E1383319-D216-4155-B288-67EB56A575EF}"/>
    <dgm:cxn modelId="{068A3C2D-0EFA-4CE3-9E32-4F0E5BA1CA2E}" type="presOf" srcId="{D3CBE69E-04C2-4811-A126-9367B78B2F22}" destId="{2E362A1C-17D2-4446-B2B6-128B5BDCB152}" srcOrd="0" destOrd="0" presId="urn:microsoft.com/office/officeart/2005/8/layout/vList2"/>
    <dgm:cxn modelId="{1EB3D93B-518B-4CB2-84AD-A7F835BC19BA}" srcId="{65A63E45-33B1-4234-80F9-2AFCA1324504}" destId="{BE12EFA8-BA43-4A46-9D9F-591E72A9E035}" srcOrd="2" destOrd="0" parTransId="{A3B275D3-0B1C-424D-931A-A4D4BDD6A5F1}" sibTransId="{CF0CFEB8-CA67-4A24-85AB-BB2FB714F32F}"/>
    <dgm:cxn modelId="{71623E40-DDC8-4D87-B3A9-DC9C4651A735}" srcId="{65A63E45-33B1-4234-80F9-2AFCA1324504}" destId="{D3CBE69E-04C2-4811-A126-9367B78B2F22}" srcOrd="0" destOrd="0" parTransId="{967E1AC2-D150-429F-B462-7C0D2FB1C5AD}" sibTransId="{79B3DCD0-2628-4E5B-9C41-5C6A7F88ECDE}"/>
    <dgm:cxn modelId="{AD9E1843-A8F5-4D9A-A9A1-25298A326D50}" type="presOf" srcId="{BE12EFA8-BA43-4A46-9D9F-591E72A9E035}" destId="{C518731C-82D9-4219-9041-739CF6A18DA8}" srcOrd="0" destOrd="0" presId="urn:microsoft.com/office/officeart/2005/8/layout/vList2"/>
    <dgm:cxn modelId="{B1100BCD-FF38-430A-B167-7FCDA6430CB6}" type="presOf" srcId="{15E3F080-DF78-4999-8B8C-A32FD2F5D13E}" destId="{01F3473F-C6FC-457F-9ACB-FB36EF87ED81}" srcOrd="0" destOrd="0" presId="urn:microsoft.com/office/officeart/2005/8/layout/vList2"/>
    <dgm:cxn modelId="{604F23D8-16E4-42FE-BFAE-F758F1012B54}" type="presOf" srcId="{65A63E45-33B1-4234-80F9-2AFCA1324504}" destId="{76345BE5-9A4E-4E54-BFE4-CDF382B35259}" srcOrd="0" destOrd="0" presId="urn:microsoft.com/office/officeart/2005/8/layout/vList2"/>
    <dgm:cxn modelId="{16BE1564-7370-4DE5-BBA0-6E4F63777FB3}" type="presParOf" srcId="{76345BE5-9A4E-4E54-BFE4-CDF382B35259}" destId="{2E362A1C-17D2-4446-B2B6-128B5BDCB152}" srcOrd="0" destOrd="0" presId="urn:microsoft.com/office/officeart/2005/8/layout/vList2"/>
    <dgm:cxn modelId="{26E7CFDD-3311-4CE4-A7F1-F44B1CA8EED6}" type="presParOf" srcId="{76345BE5-9A4E-4E54-BFE4-CDF382B35259}" destId="{BE5F9B69-6226-424B-B245-C7E60368D001}" srcOrd="1" destOrd="0" presId="urn:microsoft.com/office/officeart/2005/8/layout/vList2"/>
    <dgm:cxn modelId="{A68BEE95-F1C4-41E2-A7B6-3FFD7A201A74}" type="presParOf" srcId="{76345BE5-9A4E-4E54-BFE4-CDF382B35259}" destId="{01F3473F-C6FC-457F-9ACB-FB36EF87ED81}" srcOrd="2" destOrd="0" presId="urn:microsoft.com/office/officeart/2005/8/layout/vList2"/>
    <dgm:cxn modelId="{A5357B92-090F-4CA6-A3D3-BCC8A9B1D6FE}" type="presParOf" srcId="{76345BE5-9A4E-4E54-BFE4-CDF382B35259}" destId="{B26CECD8-7EAB-4E8C-92F7-0E57235B5404}" srcOrd="3" destOrd="0" presId="urn:microsoft.com/office/officeart/2005/8/layout/vList2"/>
    <dgm:cxn modelId="{29FC7852-A235-4C88-A85A-A22D1D74C4E3}" type="presParOf" srcId="{76345BE5-9A4E-4E54-BFE4-CDF382B35259}" destId="{C518731C-82D9-4219-9041-739CF6A18DA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A77F0B-4C19-40E5-A9EE-0CE74660D2BC}" type="doc">
      <dgm:prSet loTypeId="urn:microsoft.com/office/officeart/2005/8/layout/matrix3" loCatId="matrix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CC070EC-5DD8-4C0D-952D-977E2F83403A}">
      <dgm:prSet/>
      <dgm:spPr/>
      <dgm:t>
        <a:bodyPr/>
        <a:lstStyle/>
        <a:p>
          <a:r>
            <a:rPr lang="en-US"/>
            <a:t>Over-communicating too soon</a:t>
          </a:r>
        </a:p>
      </dgm:t>
    </dgm:pt>
    <dgm:pt modelId="{E7D7EA78-AD4C-45FA-B84B-9BB100A20D10}" type="parTrans" cxnId="{702DBD98-229E-40E4-9D9C-B42380C9BB54}">
      <dgm:prSet/>
      <dgm:spPr/>
      <dgm:t>
        <a:bodyPr/>
        <a:lstStyle/>
        <a:p>
          <a:endParaRPr lang="en-US"/>
        </a:p>
      </dgm:t>
    </dgm:pt>
    <dgm:pt modelId="{2E495E4D-68A2-42AD-B562-FF4E1AB79E26}" type="sibTrans" cxnId="{702DBD98-229E-40E4-9D9C-B42380C9BB54}">
      <dgm:prSet/>
      <dgm:spPr/>
      <dgm:t>
        <a:bodyPr/>
        <a:lstStyle/>
        <a:p>
          <a:endParaRPr lang="en-US"/>
        </a:p>
      </dgm:t>
    </dgm:pt>
    <dgm:pt modelId="{FFB4843C-F7C9-46C0-AEAD-316FF3F0A358}">
      <dgm:prSet/>
      <dgm:spPr/>
      <dgm:t>
        <a:bodyPr/>
        <a:lstStyle/>
        <a:p>
          <a:r>
            <a:rPr lang="en-US"/>
            <a:t>Withholding too much information</a:t>
          </a:r>
        </a:p>
      </dgm:t>
    </dgm:pt>
    <dgm:pt modelId="{5249B4AF-83E6-41C8-9F80-793FD4D7F92B}" type="parTrans" cxnId="{8D6DDB03-7E72-4439-9480-C51D4B8E0122}">
      <dgm:prSet/>
      <dgm:spPr/>
      <dgm:t>
        <a:bodyPr/>
        <a:lstStyle/>
        <a:p>
          <a:endParaRPr lang="en-US"/>
        </a:p>
      </dgm:t>
    </dgm:pt>
    <dgm:pt modelId="{BB5D05BA-C6D6-4DA4-894B-C99738559E12}" type="sibTrans" cxnId="{8D6DDB03-7E72-4439-9480-C51D4B8E0122}">
      <dgm:prSet/>
      <dgm:spPr/>
      <dgm:t>
        <a:bodyPr/>
        <a:lstStyle/>
        <a:p>
          <a:endParaRPr lang="en-US"/>
        </a:p>
      </dgm:t>
    </dgm:pt>
    <dgm:pt modelId="{D0E611AB-1CEA-4411-8B8A-CAC993CE2B04}">
      <dgm:prSet/>
      <dgm:spPr/>
      <dgm:t>
        <a:bodyPr/>
        <a:lstStyle/>
        <a:p>
          <a:r>
            <a:rPr lang="en-US"/>
            <a:t>Reactive tone (“We didn’t do anything wrong!”)</a:t>
          </a:r>
        </a:p>
      </dgm:t>
    </dgm:pt>
    <dgm:pt modelId="{12CC140B-89B6-4917-88DA-043CC64FCA57}" type="parTrans" cxnId="{32B045B5-3CD6-488E-BD40-340B46D3208D}">
      <dgm:prSet/>
      <dgm:spPr/>
      <dgm:t>
        <a:bodyPr/>
        <a:lstStyle/>
        <a:p>
          <a:endParaRPr lang="en-US"/>
        </a:p>
      </dgm:t>
    </dgm:pt>
    <dgm:pt modelId="{3A636506-D089-4759-861F-C4A66D6E6A41}" type="sibTrans" cxnId="{32B045B5-3CD6-488E-BD40-340B46D3208D}">
      <dgm:prSet/>
      <dgm:spPr/>
      <dgm:t>
        <a:bodyPr/>
        <a:lstStyle/>
        <a:p>
          <a:endParaRPr lang="en-US"/>
        </a:p>
      </dgm:t>
    </dgm:pt>
    <dgm:pt modelId="{46A6E75B-0F55-4470-B511-DEA8320B0BB9}">
      <dgm:prSet/>
      <dgm:spPr/>
      <dgm:t>
        <a:bodyPr/>
        <a:lstStyle/>
        <a:p>
          <a:r>
            <a:rPr lang="en-US"/>
            <a:t>Inconsistent messages across leaders</a:t>
          </a:r>
        </a:p>
      </dgm:t>
    </dgm:pt>
    <dgm:pt modelId="{197349BF-2DE7-41A0-B4DF-26427F4CACEF}" type="parTrans" cxnId="{BF6F1986-0B96-413E-983F-FB57BDE34BFC}">
      <dgm:prSet/>
      <dgm:spPr/>
      <dgm:t>
        <a:bodyPr/>
        <a:lstStyle/>
        <a:p>
          <a:endParaRPr lang="en-US"/>
        </a:p>
      </dgm:t>
    </dgm:pt>
    <dgm:pt modelId="{267E2F2C-0004-4487-82C0-99274F36100D}" type="sibTrans" cxnId="{BF6F1986-0B96-413E-983F-FB57BDE34BFC}">
      <dgm:prSet/>
      <dgm:spPr/>
      <dgm:t>
        <a:bodyPr/>
        <a:lstStyle/>
        <a:p>
          <a:endParaRPr lang="en-US"/>
        </a:p>
      </dgm:t>
    </dgm:pt>
    <dgm:pt modelId="{D6746FCF-7221-4A6B-9AA1-CEFD9ECEF15D}" type="pres">
      <dgm:prSet presAssocID="{9EA77F0B-4C19-40E5-A9EE-0CE74660D2BC}" presName="matrix" presStyleCnt="0">
        <dgm:presLayoutVars>
          <dgm:chMax val="1"/>
          <dgm:dir/>
          <dgm:resizeHandles val="exact"/>
        </dgm:presLayoutVars>
      </dgm:prSet>
      <dgm:spPr/>
    </dgm:pt>
    <dgm:pt modelId="{A9348EF7-676D-422C-A3D1-462820BAC4B7}" type="pres">
      <dgm:prSet presAssocID="{9EA77F0B-4C19-40E5-A9EE-0CE74660D2BC}" presName="diamond" presStyleLbl="bgShp" presStyleIdx="0" presStyleCnt="1"/>
      <dgm:spPr/>
    </dgm:pt>
    <dgm:pt modelId="{22057711-2932-4578-AB45-C1615C71E0A6}" type="pres">
      <dgm:prSet presAssocID="{9EA77F0B-4C19-40E5-A9EE-0CE74660D2BC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836AD13-B5BA-4AA4-937A-C6604AF28108}" type="pres">
      <dgm:prSet presAssocID="{9EA77F0B-4C19-40E5-A9EE-0CE74660D2BC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FCEB3B7-DB28-4A3C-A943-8A9ED74764B1}" type="pres">
      <dgm:prSet presAssocID="{9EA77F0B-4C19-40E5-A9EE-0CE74660D2BC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779E35B-ACBE-4A10-BE8D-C8882BEECB54}" type="pres">
      <dgm:prSet presAssocID="{9EA77F0B-4C19-40E5-A9EE-0CE74660D2BC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D6DDB03-7E72-4439-9480-C51D4B8E0122}" srcId="{9EA77F0B-4C19-40E5-A9EE-0CE74660D2BC}" destId="{FFB4843C-F7C9-46C0-AEAD-316FF3F0A358}" srcOrd="1" destOrd="0" parTransId="{5249B4AF-83E6-41C8-9F80-793FD4D7F92B}" sibTransId="{BB5D05BA-C6D6-4DA4-894B-C99738559E12}"/>
    <dgm:cxn modelId="{C9D07720-BB76-4D4E-A66C-47283895DBE7}" type="presOf" srcId="{46A6E75B-0F55-4470-B511-DEA8320B0BB9}" destId="{2779E35B-ACBE-4A10-BE8D-C8882BEECB54}" srcOrd="0" destOrd="0" presId="urn:microsoft.com/office/officeart/2005/8/layout/matrix3"/>
    <dgm:cxn modelId="{A6ED1634-564E-4C1E-B32F-B76CE04706AB}" type="presOf" srcId="{9EA77F0B-4C19-40E5-A9EE-0CE74660D2BC}" destId="{D6746FCF-7221-4A6B-9AA1-CEFD9ECEF15D}" srcOrd="0" destOrd="0" presId="urn:microsoft.com/office/officeart/2005/8/layout/matrix3"/>
    <dgm:cxn modelId="{00F6F260-35C3-494B-B76B-D7F0C8DAF5B0}" type="presOf" srcId="{D0E611AB-1CEA-4411-8B8A-CAC993CE2B04}" destId="{1FCEB3B7-DB28-4A3C-A943-8A9ED74764B1}" srcOrd="0" destOrd="0" presId="urn:microsoft.com/office/officeart/2005/8/layout/matrix3"/>
    <dgm:cxn modelId="{732E5D4C-F364-45BF-A795-80D520F3F624}" type="presOf" srcId="{FFB4843C-F7C9-46C0-AEAD-316FF3F0A358}" destId="{B836AD13-B5BA-4AA4-937A-C6604AF28108}" srcOrd="0" destOrd="0" presId="urn:microsoft.com/office/officeart/2005/8/layout/matrix3"/>
    <dgm:cxn modelId="{BF6F1986-0B96-413E-983F-FB57BDE34BFC}" srcId="{9EA77F0B-4C19-40E5-A9EE-0CE74660D2BC}" destId="{46A6E75B-0F55-4470-B511-DEA8320B0BB9}" srcOrd="3" destOrd="0" parTransId="{197349BF-2DE7-41A0-B4DF-26427F4CACEF}" sibTransId="{267E2F2C-0004-4487-82C0-99274F36100D}"/>
    <dgm:cxn modelId="{702DBD98-229E-40E4-9D9C-B42380C9BB54}" srcId="{9EA77F0B-4C19-40E5-A9EE-0CE74660D2BC}" destId="{5CC070EC-5DD8-4C0D-952D-977E2F83403A}" srcOrd="0" destOrd="0" parTransId="{E7D7EA78-AD4C-45FA-B84B-9BB100A20D10}" sibTransId="{2E495E4D-68A2-42AD-B562-FF4E1AB79E26}"/>
    <dgm:cxn modelId="{32B045B5-3CD6-488E-BD40-340B46D3208D}" srcId="{9EA77F0B-4C19-40E5-A9EE-0CE74660D2BC}" destId="{D0E611AB-1CEA-4411-8B8A-CAC993CE2B04}" srcOrd="2" destOrd="0" parTransId="{12CC140B-89B6-4917-88DA-043CC64FCA57}" sibTransId="{3A636506-D089-4759-861F-C4A66D6E6A41}"/>
    <dgm:cxn modelId="{D80F7EB8-A78E-4151-9B7B-B8586A11B902}" type="presOf" srcId="{5CC070EC-5DD8-4C0D-952D-977E2F83403A}" destId="{22057711-2932-4578-AB45-C1615C71E0A6}" srcOrd="0" destOrd="0" presId="urn:microsoft.com/office/officeart/2005/8/layout/matrix3"/>
    <dgm:cxn modelId="{4BD5E9FD-EF6A-4D76-B4FE-B45BF6A9B8B3}" type="presParOf" srcId="{D6746FCF-7221-4A6B-9AA1-CEFD9ECEF15D}" destId="{A9348EF7-676D-422C-A3D1-462820BAC4B7}" srcOrd="0" destOrd="0" presId="urn:microsoft.com/office/officeart/2005/8/layout/matrix3"/>
    <dgm:cxn modelId="{8E457186-371F-425C-B099-DEE1DCBE1D89}" type="presParOf" srcId="{D6746FCF-7221-4A6B-9AA1-CEFD9ECEF15D}" destId="{22057711-2932-4578-AB45-C1615C71E0A6}" srcOrd="1" destOrd="0" presId="urn:microsoft.com/office/officeart/2005/8/layout/matrix3"/>
    <dgm:cxn modelId="{DD77D92F-2396-41E8-B1D3-60E7E4340B55}" type="presParOf" srcId="{D6746FCF-7221-4A6B-9AA1-CEFD9ECEF15D}" destId="{B836AD13-B5BA-4AA4-937A-C6604AF28108}" srcOrd="2" destOrd="0" presId="urn:microsoft.com/office/officeart/2005/8/layout/matrix3"/>
    <dgm:cxn modelId="{7E1EDD76-8B24-46E5-80D3-6DF8647C0A10}" type="presParOf" srcId="{D6746FCF-7221-4A6B-9AA1-CEFD9ECEF15D}" destId="{1FCEB3B7-DB28-4A3C-A943-8A9ED74764B1}" srcOrd="3" destOrd="0" presId="urn:microsoft.com/office/officeart/2005/8/layout/matrix3"/>
    <dgm:cxn modelId="{C4E8D93E-EB56-4023-9DDD-4CA1D734D43A}" type="presParOf" srcId="{D6746FCF-7221-4A6B-9AA1-CEFD9ECEF15D}" destId="{2779E35B-ACBE-4A10-BE8D-C8882BEECB54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AE11E73-3AD9-4C19-865A-1713B7F332C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B22AE0E-8A63-4F31-A7A9-2B51038365C8}">
      <dgm:prSet/>
      <dgm:spPr/>
      <dgm:t>
        <a:bodyPr/>
        <a:lstStyle/>
        <a:p>
          <a:r>
            <a:rPr lang="en-US"/>
            <a:t>Ask:</a:t>
          </a:r>
        </a:p>
      </dgm:t>
    </dgm:pt>
    <dgm:pt modelId="{AE65248D-AA85-4035-9DA6-8E40ECE015C1}" type="parTrans" cxnId="{01B4AE0E-96CE-4E64-8F31-98CD1FC3611C}">
      <dgm:prSet/>
      <dgm:spPr/>
      <dgm:t>
        <a:bodyPr/>
        <a:lstStyle/>
        <a:p>
          <a:endParaRPr lang="en-US"/>
        </a:p>
      </dgm:t>
    </dgm:pt>
    <dgm:pt modelId="{EAAF0429-504E-4C24-9FE7-9533C4C7EAB0}" type="sibTrans" cxnId="{01B4AE0E-96CE-4E64-8F31-98CD1FC3611C}">
      <dgm:prSet/>
      <dgm:spPr/>
      <dgm:t>
        <a:bodyPr/>
        <a:lstStyle/>
        <a:p>
          <a:endParaRPr lang="en-US"/>
        </a:p>
      </dgm:t>
    </dgm:pt>
    <dgm:pt modelId="{AF6D3A13-CED6-4809-B2E6-DDAAFFD12D88}">
      <dgm:prSet/>
      <dgm:spPr/>
      <dgm:t>
        <a:bodyPr/>
        <a:lstStyle/>
        <a:p>
          <a:r>
            <a:rPr lang="en-US"/>
            <a:t>Who needs reassurance?</a:t>
          </a:r>
        </a:p>
      </dgm:t>
    </dgm:pt>
    <dgm:pt modelId="{5D72D31E-CE5F-4299-8EAD-B8924EDDC9D7}" type="parTrans" cxnId="{A1C4DF21-8816-427A-A84B-5400A2B8689E}">
      <dgm:prSet/>
      <dgm:spPr/>
      <dgm:t>
        <a:bodyPr/>
        <a:lstStyle/>
        <a:p>
          <a:endParaRPr lang="en-US"/>
        </a:p>
      </dgm:t>
    </dgm:pt>
    <dgm:pt modelId="{47805D70-DF70-40ED-B4F8-46EF76B29066}" type="sibTrans" cxnId="{A1C4DF21-8816-427A-A84B-5400A2B8689E}">
      <dgm:prSet/>
      <dgm:spPr/>
      <dgm:t>
        <a:bodyPr/>
        <a:lstStyle/>
        <a:p>
          <a:endParaRPr lang="en-US"/>
        </a:p>
      </dgm:t>
    </dgm:pt>
    <dgm:pt modelId="{88CDD8B1-97A4-43DB-80B3-0697C374B8C8}">
      <dgm:prSet/>
      <dgm:spPr/>
      <dgm:t>
        <a:bodyPr/>
        <a:lstStyle/>
        <a:p>
          <a:r>
            <a:rPr lang="en-US"/>
            <a:t>Who controls the narrative?</a:t>
          </a:r>
        </a:p>
      </dgm:t>
    </dgm:pt>
    <dgm:pt modelId="{B833D014-15B2-45F9-8899-68D0C320FC29}" type="parTrans" cxnId="{9CBE6EF4-82A5-403F-A66A-143A8C9BE506}">
      <dgm:prSet/>
      <dgm:spPr/>
      <dgm:t>
        <a:bodyPr/>
        <a:lstStyle/>
        <a:p>
          <a:endParaRPr lang="en-US"/>
        </a:p>
      </dgm:t>
    </dgm:pt>
    <dgm:pt modelId="{7705E170-9DE0-4A84-B9AA-528E66EF671C}" type="sibTrans" cxnId="{9CBE6EF4-82A5-403F-A66A-143A8C9BE506}">
      <dgm:prSet/>
      <dgm:spPr/>
      <dgm:t>
        <a:bodyPr/>
        <a:lstStyle/>
        <a:p>
          <a:endParaRPr lang="en-US"/>
        </a:p>
      </dgm:t>
    </dgm:pt>
    <dgm:pt modelId="{7E0C77A0-84BB-4035-BA7C-ED893AA96241}">
      <dgm:prSet/>
      <dgm:spPr/>
      <dgm:t>
        <a:bodyPr/>
        <a:lstStyle/>
        <a:p>
          <a:r>
            <a:rPr lang="en-US"/>
            <a:t>Who could misunderstand silence?</a:t>
          </a:r>
        </a:p>
      </dgm:t>
    </dgm:pt>
    <dgm:pt modelId="{CBDA9E55-DA78-41C7-9649-865ED82C1224}" type="parTrans" cxnId="{B1D7734B-947F-47AF-B299-25643D9BD860}">
      <dgm:prSet/>
      <dgm:spPr/>
      <dgm:t>
        <a:bodyPr/>
        <a:lstStyle/>
        <a:p>
          <a:endParaRPr lang="en-US"/>
        </a:p>
      </dgm:t>
    </dgm:pt>
    <dgm:pt modelId="{1B8CDCF1-FABD-4E72-8F86-911B989532DB}" type="sibTrans" cxnId="{B1D7734B-947F-47AF-B299-25643D9BD860}">
      <dgm:prSet/>
      <dgm:spPr/>
      <dgm:t>
        <a:bodyPr/>
        <a:lstStyle/>
        <a:p>
          <a:endParaRPr lang="en-US"/>
        </a:p>
      </dgm:t>
    </dgm:pt>
    <dgm:pt modelId="{FC8FA45A-951B-433A-8BF0-70BAC5D7B7F5}" type="pres">
      <dgm:prSet presAssocID="{8AE11E73-3AD9-4C19-865A-1713B7F332C3}" presName="linear" presStyleCnt="0">
        <dgm:presLayoutVars>
          <dgm:animLvl val="lvl"/>
          <dgm:resizeHandles val="exact"/>
        </dgm:presLayoutVars>
      </dgm:prSet>
      <dgm:spPr/>
    </dgm:pt>
    <dgm:pt modelId="{D8B9EB46-1BD4-4F69-83E0-B4B8350B22E0}" type="pres">
      <dgm:prSet presAssocID="{FB22AE0E-8A63-4F31-A7A9-2B51038365C8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7B8FF36F-7768-46BC-8A17-98A10FD0FDCB}" type="pres">
      <dgm:prSet presAssocID="{FB22AE0E-8A63-4F31-A7A9-2B51038365C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1B4AE0E-96CE-4E64-8F31-98CD1FC3611C}" srcId="{8AE11E73-3AD9-4C19-865A-1713B7F332C3}" destId="{FB22AE0E-8A63-4F31-A7A9-2B51038365C8}" srcOrd="0" destOrd="0" parTransId="{AE65248D-AA85-4035-9DA6-8E40ECE015C1}" sibTransId="{EAAF0429-504E-4C24-9FE7-9533C4C7EAB0}"/>
    <dgm:cxn modelId="{A1C4DF21-8816-427A-A84B-5400A2B8689E}" srcId="{FB22AE0E-8A63-4F31-A7A9-2B51038365C8}" destId="{AF6D3A13-CED6-4809-B2E6-DDAAFFD12D88}" srcOrd="0" destOrd="0" parTransId="{5D72D31E-CE5F-4299-8EAD-B8924EDDC9D7}" sibTransId="{47805D70-DF70-40ED-B4F8-46EF76B29066}"/>
    <dgm:cxn modelId="{AF08CC30-1C84-4E52-837E-582FB0916203}" type="presOf" srcId="{88CDD8B1-97A4-43DB-80B3-0697C374B8C8}" destId="{7B8FF36F-7768-46BC-8A17-98A10FD0FDCB}" srcOrd="0" destOrd="1" presId="urn:microsoft.com/office/officeart/2005/8/layout/vList2"/>
    <dgm:cxn modelId="{B1D7734B-947F-47AF-B299-25643D9BD860}" srcId="{FB22AE0E-8A63-4F31-A7A9-2B51038365C8}" destId="{7E0C77A0-84BB-4035-BA7C-ED893AA96241}" srcOrd="2" destOrd="0" parTransId="{CBDA9E55-DA78-41C7-9649-865ED82C1224}" sibTransId="{1B8CDCF1-FABD-4E72-8F86-911B989532DB}"/>
    <dgm:cxn modelId="{60A5AF78-3FDF-4E01-B0F5-AF3ADECF9EEC}" type="presOf" srcId="{7E0C77A0-84BB-4035-BA7C-ED893AA96241}" destId="{7B8FF36F-7768-46BC-8A17-98A10FD0FDCB}" srcOrd="0" destOrd="2" presId="urn:microsoft.com/office/officeart/2005/8/layout/vList2"/>
    <dgm:cxn modelId="{B18A9F94-430B-432E-A53E-274DB621BD4E}" type="presOf" srcId="{AF6D3A13-CED6-4809-B2E6-DDAAFFD12D88}" destId="{7B8FF36F-7768-46BC-8A17-98A10FD0FDCB}" srcOrd="0" destOrd="0" presId="urn:microsoft.com/office/officeart/2005/8/layout/vList2"/>
    <dgm:cxn modelId="{158E09A9-E971-4E7D-B6C7-9EF8272C3F39}" type="presOf" srcId="{FB22AE0E-8A63-4F31-A7A9-2B51038365C8}" destId="{D8B9EB46-1BD4-4F69-83E0-B4B8350B22E0}" srcOrd="0" destOrd="0" presId="urn:microsoft.com/office/officeart/2005/8/layout/vList2"/>
    <dgm:cxn modelId="{47578EAA-F7B4-4B39-8A63-35DD8882B08A}" type="presOf" srcId="{8AE11E73-3AD9-4C19-865A-1713B7F332C3}" destId="{FC8FA45A-951B-433A-8BF0-70BAC5D7B7F5}" srcOrd="0" destOrd="0" presId="urn:microsoft.com/office/officeart/2005/8/layout/vList2"/>
    <dgm:cxn modelId="{9CBE6EF4-82A5-403F-A66A-143A8C9BE506}" srcId="{FB22AE0E-8A63-4F31-A7A9-2B51038365C8}" destId="{88CDD8B1-97A4-43DB-80B3-0697C374B8C8}" srcOrd="1" destOrd="0" parTransId="{B833D014-15B2-45F9-8899-68D0C320FC29}" sibTransId="{7705E170-9DE0-4A84-B9AA-528E66EF671C}"/>
    <dgm:cxn modelId="{A5C38E69-D50F-4F08-A483-8B083CBC9E17}" type="presParOf" srcId="{FC8FA45A-951B-433A-8BF0-70BAC5D7B7F5}" destId="{D8B9EB46-1BD4-4F69-83E0-B4B8350B22E0}" srcOrd="0" destOrd="0" presId="urn:microsoft.com/office/officeart/2005/8/layout/vList2"/>
    <dgm:cxn modelId="{2A418D0C-1572-459A-BA88-23FD899EFC0B}" type="presParOf" srcId="{FC8FA45A-951B-433A-8BF0-70BAC5D7B7F5}" destId="{7B8FF36F-7768-46BC-8A17-98A10FD0FDC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D47CF33-A37B-4501-B60E-D8D9351F2452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F0F44DE8-8C4F-43A3-B91E-B58C75A6D6BB}">
      <dgm:prSet/>
      <dgm:spPr/>
      <dgm:t>
        <a:bodyPr/>
        <a:lstStyle/>
        <a:p>
          <a:r>
            <a:rPr lang="en-US"/>
            <a:t>🎯 What Must Be Said Right Now: Non-negotiable facts, safety info, next steps</a:t>
          </a:r>
        </a:p>
      </dgm:t>
    </dgm:pt>
    <dgm:pt modelId="{3942BCFD-E627-4A4C-9530-FDD66BDE8DE8}" type="parTrans" cxnId="{A39D58EA-BBC6-4512-A1E2-1B114E2DD40F}">
      <dgm:prSet/>
      <dgm:spPr/>
      <dgm:t>
        <a:bodyPr/>
        <a:lstStyle/>
        <a:p>
          <a:endParaRPr lang="en-US"/>
        </a:p>
      </dgm:t>
    </dgm:pt>
    <dgm:pt modelId="{E4E68598-0653-461E-BEF6-772EEA1897E7}" type="sibTrans" cxnId="{A39D58EA-BBC6-4512-A1E2-1B114E2DD40F}">
      <dgm:prSet/>
      <dgm:spPr/>
      <dgm:t>
        <a:bodyPr/>
        <a:lstStyle/>
        <a:p>
          <a:endParaRPr lang="en-US"/>
        </a:p>
      </dgm:t>
    </dgm:pt>
    <dgm:pt modelId="{6B7999DD-FB4B-4E8B-96F0-C7E6707F5383}">
      <dgm:prSet/>
      <dgm:spPr/>
      <dgm:t>
        <a:bodyPr/>
        <a:lstStyle/>
        <a:p>
          <a:r>
            <a:rPr lang="en-US"/>
            <a:t>⏳ Can Wait Until Verified: Investigation details, long-term fixes</a:t>
          </a:r>
        </a:p>
      </dgm:t>
    </dgm:pt>
    <dgm:pt modelId="{F230F25F-CB77-498E-86DD-552B2E30BFF3}" type="parTrans" cxnId="{60C7D0F5-A8DD-492F-8D02-1161B42871CE}">
      <dgm:prSet/>
      <dgm:spPr/>
      <dgm:t>
        <a:bodyPr/>
        <a:lstStyle/>
        <a:p>
          <a:endParaRPr lang="en-US"/>
        </a:p>
      </dgm:t>
    </dgm:pt>
    <dgm:pt modelId="{3D1E4C27-6C79-4DA9-ACC7-31B813AE787B}" type="sibTrans" cxnId="{60C7D0F5-A8DD-492F-8D02-1161B42871CE}">
      <dgm:prSet/>
      <dgm:spPr/>
      <dgm:t>
        <a:bodyPr/>
        <a:lstStyle/>
        <a:p>
          <a:endParaRPr lang="en-US"/>
        </a:p>
      </dgm:t>
    </dgm:pt>
    <dgm:pt modelId="{EDC81A90-43D5-449C-86B7-497A82025A51}">
      <dgm:prSet/>
      <dgm:spPr/>
      <dgm:t>
        <a:bodyPr/>
        <a:lstStyle/>
        <a:p>
          <a:r>
            <a:rPr lang="en-US"/>
            <a:t>🚫 Never Disclosed: Speculation, blame, confidential info</a:t>
          </a:r>
        </a:p>
      </dgm:t>
    </dgm:pt>
    <dgm:pt modelId="{72DD40EB-97CF-44FC-A80A-D68D0C0A1F0F}" type="parTrans" cxnId="{916FFB3A-5B2B-4FE5-98B4-B305131F3187}">
      <dgm:prSet/>
      <dgm:spPr/>
      <dgm:t>
        <a:bodyPr/>
        <a:lstStyle/>
        <a:p>
          <a:endParaRPr lang="en-US"/>
        </a:p>
      </dgm:t>
    </dgm:pt>
    <dgm:pt modelId="{F8EE31B6-8174-4653-BBF0-48BB5C858A3E}" type="sibTrans" cxnId="{916FFB3A-5B2B-4FE5-98B4-B305131F3187}">
      <dgm:prSet/>
      <dgm:spPr/>
      <dgm:t>
        <a:bodyPr/>
        <a:lstStyle/>
        <a:p>
          <a:endParaRPr lang="en-US"/>
        </a:p>
      </dgm:t>
    </dgm:pt>
    <dgm:pt modelId="{873BA76E-B760-440B-BA0A-8CCB42281AD4}" type="pres">
      <dgm:prSet presAssocID="{5D47CF33-A37B-4501-B60E-D8D9351F2452}" presName="vert0" presStyleCnt="0">
        <dgm:presLayoutVars>
          <dgm:dir/>
          <dgm:animOne val="branch"/>
          <dgm:animLvl val="lvl"/>
        </dgm:presLayoutVars>
      </dgm:prSet>
      <dgm:spPr/>
    </dgm:pt>
    <dgm:pt modelId="{B029696F-5183-4511-88DA-0D59CCF656C4}" type="pres">
      <dgm:prSet presAssocID="{F0F44DE8-8C4F-43A3-B91E-B58C75A6D6BB}" presName="thickLine" presStyleLbl="alignNode1" presStyleIdx="0" presStyleCnt="3"/>
      <dgm:spPr/>
    </dgm:pt>
    <dgm:pt modelId="{3E65D1DA-3577-4E30-8CCE-AA5C7273A147}" type="pres">
      <dgm:prSet presAssocID="{F0F44DE8-8C4F-43A3-B91E-B58C75A6D6BB}" presName="horz1" presStyleCnt="0"/>
      <dgm:spPr/>
    </dgm:pt>
    <dgm:pt modelId="{CE262F67-8883-4648-A7C4-57A069EAE446}" type="pres">
      <dgm:prSet presAssocID="{F0F44DE8-8C4F-43A3-B91E-B58C75A6D6BB}" presName="tx1" presStyleLbl="revTx" presStyleIdx="0" presStyleCnt="3"/>
      <dgm:spPr/>
    </dgm:pt>
    <dgm:pt modelId="{3A7071CB-8A52-4386-B096-26A87948016C}" type="pres">
      <dgm:prSet presAssocID="{F0F44DE8-8C4F-43A3-B91E-B58C75A6D6BB}" presName="vert1" presStyleCnt="0"/>
      <dgm:spPr/>
    </dgm:pt>
    <dgm:pt modelId="{8A917CD0-0588-4D8F-96FB-9FC58858828C}" type="pres">
      <dgm:prSet presAssocID="{6B7999DD-FB4B-4E8B-96F0-C7E6707F5383}" presName="thickLine" presStyleLbl="alignNode1" presStyleIdx="1" presStyleCnt="3"/>
      <dgm:spPr/>
    </dgm:pt>
    <dgm:pt modelId="{3E1B3915-AD6D-4C72-8B50-DBCD316D6B68}" type="pres">
      <dgm:prSet presAssocID="{6B7999DD-FB4B-4E8B-96F0-C7E6707F5383}" presName="horz1" presStyleCnt="0"/>
      <dgm:spPr/>
    </dgm:pt>
    <dgm:pt modelId="{FEFE0C6E-AF85-452A-944D-6A91BDCC76B3}" type="pres">
      <dgm:prSet presAssocID="{6B7999DD-FB4B-4E8B-96F0-C7E6707F5383}" presName="tx1" presStyleLbl="revTx" presStyleIdx="1" presStyleCnt="3"/>
      <dgm:spPr/>
    </dgm:pt>
    <dgm:pt modelId="{C5087130-2CCD-4EC2-8B75-A637BC9EE71B}" type="pres">
      <dgm:prSet presAssocID="{6B7999DD-FB4B-4E8B-96F0-C7E6707F5383}" presName="vert1" presStyleCnt="0"/>
      <dgm:spPr/>
    </dgm:pt>
    <dgm:pt modelId="{73CF37E1-4D50-44B8-BC82-E3231C744CA2}" type="pres">
      <dgm:prSet presAssocID="{EDC81A90-43D5-449C-86B7-497A82025A51}" presName="thickLine" presStyleLbl="alignNode1" presStyleIdx="2" presStyleCnt="3"/>
      <dgm:spPr/>
    </dgm:pt>
    <dgm:pt modelId="{73D689C6-246B-410B-B638-979896BF31B6}" type="pres">
      <dgm:prSet presAssocID="{EDC81A90-43D5-449C-86B7-497A82025A51}" presName="horz1" presStyleCnt="0"/>
      <dgm:spPr/>
    </dgm:pt>
    <dgm:pt modelId="{949217FB-4CF6-453D-8261-BF674B9AFE78}" type="pres">
      <dgm:prSet presAssocID="{EDC81A90-43D5-449C-86B7-497A82025A51}" presName="tx1" presStyleLbl="revTx" presStyleIdx="2" presStyleCnt="3"/>
      <dgm:spPr/>
    </dgm:pt>
    <dgm:pt modelId="{B515DA47-9F3B-4E49-9CA2-E3C68431C444}" type="pres">
      <dgm:prSet presAssocID="{EDC81A90-43D5-449C-86B7-497A82025A51}" presName="vert1" presStyleCnt="0"/>
      <dgm:spPr/>
    </dgm:pt>
  </dgm:ptLst>
  <dgm:cxnLst>
    <dgm:cxn modelId="{6CEADC0D-9AB2-4497-9112-28E3D213C44C}" type="presOf" srcId="{EDC81A90-43D5-449C-86B7-497A82025A51}" destId="{949217FB-4CF6-453D-8261-BF674B9AFE78}" srcOrd="0" destOrd="0" presId="urn:microsoft.com/office/officeart/2008/layout/LinedList"/>
    <dgm:cxn modelId="{9DE18126-1CB3-4A6B-A528-EED6875F09DE}" type="presOf" srcId="{F0F44DE8-8C4F-43A3-B91E-B58C75A6D6BB}" destId="{CE262F67-8883-4648-A7C4-57A069EAE446}" srcOrd="0" destOrd="0" presId="urn:microsoft.com/office/officeart/2008/layout/LinedList"/>
    <dgm:cxn modelId="{916FFB3A-5B2B-4FE5-98B4-B305131F3187}" srcId="{5D47CF33-A37B-4501-B60E-D8D9351F2452}" destId="{EDC81A90-43D5-449C-86B7-497A82025A51}" srcOrd="2" destOrd="0" parTransId="{72DD40EB-97CF-44FC-A80A-D68D0C0A1F0F}" sibTransId="{F8EE31B6-8174-4653-BBF0-48BB5C858A3E}"/>
    <dgm:cxn modelId="{9CF3B63F-00CB-4AFD-9D7E-E1F38E02A4E4}" type="presOf" srcId="{5D47CF33-A37B-4501-B60E-D8D9351F2452}" destId="{873BA76E-B760-440B-BA0A-8CCB42281AD4}" srcOrd="0" destOrd="0" presId="urn:microsoft.com/office/officeart/2008/layout/LinedList"/>
    <dgm:cxn modelId="{2C055E8C-4DEB-4B82-B550-4B2C0724E5E5}" type="presOf" srcId="{6B7999DD-FB4B-4E8B-96F0-C7E6707F5383}" destId="{FEFE0C6E-AF85-452A-944D-6A91BDCC76B3}" srcOrd="0" destOrd="0" presId="urn:microsoft.com/office/officeart/2008/layout/LinedList"/>
    <dgm:cxn modelId="{A39D58EA-BBC6-4512-A1E2-1B114E2DD40F}" srcId="{5D47CF33-A37B-4501-B60E-D8D9351F2452}" destId="{F0F44DE8-8C4F-43A3-B91E-B58C75A6D6BB}" srcOrd="0" destOrd="0" parTransId="{3942BCFD-E627-4A4C-9530-FDD66BDE8DE8}" sibTransId="{E4E68598-0653-461E-BEF6-772EEA1897E7}"/>
    <dgm:cxn modelId="{60C7D0F5-A8DD-492F-8D02-1161B42871CE}" srcId="{5D47CF33-A37B-4501-B60E-D8D9351F2452}" destId="{6B7999DD-FB4B-4E8B-96F0-C7E6707F5383}" srcOrd="1" destOrd="0" parTransId="{F230F25F-CB77-498E-86DD-552B2E30BFF3}" sibTransId="{3D1E4C27-6C79-4DA9-ACC7-31B813AE787B}"/>
    <dgm:cxn modelId="{2778A967-923A-4388-8762-235BD13B9D22}" type="presParOf" srcId="{873BA76E-B760-440B-BA0A-8CCB42281AD4}" destId="{B029696F-5183-4511-88DA-0D59CCF656C4}" srcOrd="0" destOrd="0" presId="urn:microsoft.com/office/officeart/2008/layout/LinedList"/>
    <dgm:cxn modelId="{0602F21D-CBF3-405F-95E6-443B6DFBBC7D}" type="presParOf" srcId="{873BA76E-B760-440B-BA0A-8CCB42281AD4}" destId="{3E65D1DA-3577-4E30-8CCE-AA5C7273A147}" srcOrd="1" destOrd="0" presId="urn:microsoft.com/office/officeart/2008/layout/LinedList"/>
    <dgm:cxn modelId="{79B45CA1-F844-4693-8B12-12FD3DA1B881}" type="presParOf" srcId="{3E65D1DA-3577-4E30-8CCE-AA5C7273A147}" destId="{CE262F67-8883-4648-A7C4-57A069EAE446}" srcOrd="0" destOrd="0" presId="urn:microsoft.com/office/officeart/2008/layout/LinedList"/>
    <dgm:cxn modelId="{61E5658F-564E-480B-9F6F-C086A80F09AF}" type="presParOf" srcId="{3E65D1DA-3577-4E30-8CCE-AA5C7273A147}" destId="{3A7071CB-8A52-4386-B096-26A87948016C}" srcOrd="1" destOrd="0" presId="urn:microsoft.com/office/officeart/2008/layout/LinedList"/>
    <dgm:cxn modelId="{3DAA82D7-9B02-4A36-BBF9-95F91C94C426}" type="presParOf" srcId="{873BA76E-B760-440B-BA0A-8CCB42281AD4}" destId="{8A917CD0-0588-4D8F-96FB-9FC58858828C}" srcOrd="2" destOrd="0" presId="urn:microsoft.com/office/officeart/2008/layout/LinedList"/>
    <dgm:cxn modelId="{8238FE63-76FE-4260-895B-18705EB18159}" type="presParOf" srcId="{873BA76E-B760-440B-BA0A-8CCB42281AD4}" destId="{3E1B3915-AD6D-4C72-8B50-DBCD316D6B68}" srcOrd="3" destOrd="0" presId="urn:microsoft.com/office/officeart/2008/layout/LinedList"/>
    <dgm:cxn modelId="{1F598296-BCA9-40AE-A573-60B5BE1CFE35}" type="presParOf" srcId="{3E1B3915-AD6D-4C72-8B50-DBCD316D6B68}" destId="{FEFE0C6E-AF85-452A-944D-6A91BDCC76B3}" srcOrd="0" destOrd="0" presId="urn:microsoft.com/office/officeart/2008/layout/LinedList"/>
    <dgm:cxn modelId="{E4D96720-164C-40E4-9439-A818CE4CD19E}" type="presParOf" srcId="{3E1B3915-AD6D-4C72-8B50-DBCD316D6B68}" destId="{C5087130-2CCD-4EC2-8B75-A637BC9EE71B}" srcOrd="1" destOrd="0" presId="urn:microsoft.com/office/officeart/2008/layout/LinedList"/>
    <dgm:cxn modelId="{15DA581A-7986-4CBF-B1A4-BF9DDC5C42E0}" type="presParOf" srcId="{873BA76E-B760-440B-BA0A-8CCB42281AD4}" destId="{73CF37E1-4D50-44B8-BC82-E3231C744CA2}" srcOrd="4" destOrd="0" presId="urn:microsoft.com/office/officeart/2008/layout/LinedList"/>
    <dgm:cxn modelId="{ECCC3A8C-CF3F-488B-B4F4-DFAD698586DF}" type="presParOf" srcId="{873BA76E-B760-440B-BA0A-8CCB42281AD4}" destId="{73D689C6-246B-410B-B638-979896BF31B6}" srcOrd="5" destOrd="0" presId="urn:microsoft.com/office/officeart/2008/layout/LinedList"/>
    <dgm:cxn modelId="{E6394524-8BCC-4349-8B6D-DBDEB768BD61}" type="presParOf" srcId="{73D689C6-246B-410B-B638-979896BF31B6}" destId="{949217FB-4CF6-453D-8261-BF674B9AFE78}" srcOrd="0" destOrd="0" presId="urn:microsoft.com/office/officeart/2008/layout/LinedList"/>
    <dgm:cxn modelId="{E31E3B3C-54DD-4720-8713-8C01716A24F8}" type="presParOf" srcId="{73D689C6-246B-410B-B638-979896BF31B6}" destId="{B515DA47-9F3B-4E49-9CA2-E3C68431C44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E13C851-6C99-49BC-A0D6-77A6864706B3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B9EADB9-0664-47B0-B29C-BCA686605BC9}">
      <dgm:prSet/>
      <dgm:spPr/>
      <dgm:t>
        <a:bodyPr/>
        <a:lstStyle/>
        <a:p>
          <a:r>
            <a:rPr lang="en-US"/>
            <a:t>One consistent voice</a:t>
          </a:r>
        </a:p>
      </dgm:t>
    </dgm:pt>
    <dgm:pt modelId="{8CF5BCE2-E9F8-4884-901F-D26E5F4F264A}" type="parTrans" cxnId="{CA23E9A0-61AF-48A9-815B-E485E853F5C3}">
      <dgm:prSet/>
      <dgm:spPr/>
      <dgm:t>
        <a:bodyPr/>
        <a:lstStyle/>
        <a:p>
          <a:endParaRPr lang="en-US"/>
        </a:p>
      </dgm:t>
    </dgm:pt>
    <dgm:pt modelId="{1CCBE6DC-19D0-457C-AC6F-0643955FC2FC}" type="sibTrans" cxnId="{CA23E9A0-61AF-48A9-815B-E485E853F5C3}">
      <dgm:prSet/>
      <dgm:spPr/>
      <dgm:t>
        <a:bodyPr/>
        <a:lstStyle/>
        <a:p>
          <a:endParaRPr lang="en-US"/>
        </a:p>
      </dgm:t>
    </dgm:pt>
    <dgm:pt modelId="{C432EF59-9969-4D3C-8110-13605874013A}">
      <dgm:prSet/>
      <dgm:spPr/>
      <dgm:t>
        <a:bodyPr/>
        <a:lstStyle/>
        <a:p>
          <a:r>
            <a:rPr lang="en-US"/>
            <a:t>Verify before amplifying</a:t>
          </a:r>
        </a:p>
      </dgm:t>
    </dgm:pt>
    <dgm:pt modelId="{90A602BF-9FA8-4040-ADF1-806AAB0312FD}" type="parTrans" cxnId="{BB9BD75D-B15F-4A36-91BE-1575FBC9B023}">
      <dgm:prSet/>
      <dgm:spPr/>
      <dgm:t>
        <a:bodyPr/>
        <a:lstStyle/>
        <a:p>
          <a:endParaRPr lang="en-US"/>
        </a:p>
      </dgm:t>
    </dgm:pt>
    <dgm:pt modelId="{1DDAD31B-E7AF-4CF9-841E-D9A104128073}" type="sibTrans" cxnId="{BB9BD75D-B15F-4A36-91BE-1575FBC9B023}">
      <dgm:prSet/>
      <dgm:spPr/>
      <dgm:t>
        <a:bodyPr/>
        <a:lstStyle/>
        <a:p>
          <a:endParaRPr lang="en-US"/>
        </a:p>
      </dgm:t>
    </dgm:pt>
    <dgm:pt modelId="{A769F3DB-6036-4027-804E-5FFA2B6B1BAB}">
      <dgm:prSet/>
      <dgm:spPr/>
      <dgm:t>
        <a:bodyPr/>
        <a:lstStyle/>
        <a:p>
          <a:r>
            <a:rPr lang="en-US"/>
            <a:t>Empathy ≠ admission of guilt</a:t>
          </a:r>
        </a:p>
      </dgm:t>
    </dgm:pt>
    <dgm:pt modelId="{D056ECA7-DED3-40FE-9639-1D5088D8FD3F}" type="parTrans" cxnId="{F926FFDC-4457-40FB-97BB-6CF9BEDED218}">
      <dgm:prSet/>
      <dgm:spPr/>
      <dgm:t>
        <a:bodyPr/>
        <a:lstStyle/>
        <a:p>
          <a:endParaRPr lang="en-US"/>
        </a:p>
      </dgm:t>
    </dgm:pt>
    <dgm:pt modelId="{042F6075-2FEB-44FF-B509-0A2B71EA3970}" type="sibTrans" cxnId="{F926FFDC-4457-40FB-97BB-6CF9BEDED218}">
      <dgm:prSet/>
      <dgm:spPr/>
      <dgm:t>
        <a:bodyPr/>
        <a:lstStyle/>
        <a:p>
          <a:endParaRPr lang="en-US"/>
        </a:p>
      </dgm:t>
    </dgm:pt>
    <dgm:pt modelId="{D692E424-F12F-4825-9A85-9C75680AB1BB}">
      <dgm:prSet/>
      <dgm:spPr/>
      <dgm:t>
        <a:bodyPr/>
        <a:lstStyle/>
        <a:p>
          <a:r>
            <a:rPr lang="en-US"/>
            <a:t>Calm is contagious</a:t>
          </a:r>
        </a:p>
      </dgm:t>
    </dgm:pt>
    <dgm:pt modelId="{7F5198E3-E3B0-468F-9921-83DDFB75CF2C}" type="parTrans" cxnId="{32EF312B-8CE2-4659-A6F2-BA2C2924AE1D}">
      <dgm:prSet/>
      <dgm:spPr/>
      <dgm:t>
        <a:bodyPr/>
        <a:lstStyle/>
        <a:p>
          <a:endParaRPr lang="en-US"/>
        </a:p>
      </dgm:t>
    </dgm:pt>
    <dgm:pt modelId="{2395A956-62C2-490D-A0B5-D5A78B302B95}" type="sibTrans" cxnId="{32EF312B-8CE2-4659-A6F2-BA2C2924AE1D}">
      <dgm:prSet/>
      <dgm:spPr/>
      <dgm:t>
        <a:bodyPr/>
        <a:lstStyle/>
        <a:p>
          <a:endParaRPr lang="en-US"/>
        </a:p>
      </dgm:t>
    </dgm:pt>
    <dgm:pt modelId="{9AE5D074-5B7E-4BE3-B9C1-C519D5C3661D}" type="pres">
      <dgm:prSet presAssocID="{DE13C851-6C99-49BC-A0D6-77A6864706B3}" presName="linear" presStyleCnt="0">
        <dgm:presLayoutVars>
          <dgm:dir/>
          <dgm:animLvl val="lvl"/>
          <dgm:resizeHandles val="exact"/>
        </dgm:presLayoutVars>
      </dgm:prSet>
      <dgm:spPr/>
    </dgm:pt>
    <dgm:pt modelId="{396F5E48-5C19-4770-9E05-08063F62E687}" type="pres">
      <dgm:prSet presAssocID="{EB9EADB9-0664-47B0-B29C-BCA686605BC9}" presName="parentLin" presStyleCnt="0"/>
      <dgm:spPr/>
    </dgm:pt>
    <dgm:pt modelId="{F59B8CB2-0E64-4DC0-B79F-438C6B2BB24E}" type="pres">
      <dgm:prSet presAssocID="{EB9EADB9-0664-47B0-B29C-BCA686605BC9}" presName="parentLeftMargin" presStyleLbl="node1" presStyleIdx="0" presStyleCnt="4"/>
      <dgm:spPr/>
    </dgm:pt>
    <dgm:pt modelId="{41E84787-205E-4B8D-B58B-97389FD2FB0F}" type="pres">
      <dgm:prSet presAssocID="{EB9EADB9-0664-47B0-B29C-BCA686605BC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DDE6A9F-7EC2-4A4F-BF2F-D667503D3213}" type="pres">
      <dgm:prSet presAssocID="{EB9EADB9-0664-47B0-B29C-BCA686605BC9}" presName="negativeSpace" presStyleCnt="0"/>
      <dgm:spPr/>
    </dgm:pt>
    <dgm:pt modelId="{DEEA8C8B-C0DF-4713-993A-6E6DA0017F61}" type="pres">
      <dgm:prSet presAssocID="{EB9EADB9-0664-47B0-B29C-BCA686605BC9}" presName="childText" presStyleLbl="conFgAcc1" presStyleIdx="0" presStyleCnt="4">
        <dgm:presLayoutVars>
          <dgm:bulletEnabled val="1"/>
        </dgm:presLayoutVars>
      </dgm:prSet>
      <dgm:spPr/>
    </dgm:pt>
    <dgm:pt modelId="{3374E636-E572-49B5-9B26-31AD1D5DD2F6}" type="pres">
      <dgm:prSet presAssocID="{1CCBE6DC-19D0-457C-AC6F-0643955FC2FC}" presName="spaceBetweenRectangles" presStyleCnt="0"/>
      <dgm:spPr/>
    </dgm:pt>
    <dgm:pt modelId="{CDA016E4-9247-45CD-95F2-B7297E21DD01}" type="pres">
      <dgm:prSet presAssocID="{C432EF59-9969-4D3C-8110-13605874013A}" presName="parentLin" presStyleCnt="0"/>
      <dgm:spPr/>
    </dgm:pt>
    <dgm:pt modelId="{41FE4DDE-46C3-456B-9994-30FE061D3709}" type="pres">
      <dgm:prSet presAssocID="{C432EF59-9969-4D3C-8110-13605874013A}" presName="parentLeftMargin" presStyleLbl="node1" presStyleIdx="0" presStyleCnt="4"/>
      <dgm:spPr/>
    </dgm:pt>
    <dgm:pt modelId="{F4B16898-95D6-4426-9140-60652A96638A}" type="pres">
      <dgm:prSet presAssocID="{C432EF59-9969-4D3C-8110-13605874013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EBE2E48-9215-4603-A587-8452C018E8DD}" type="pres">
      <dgm:prSet presAssocID="{C432EF59-9969-4D3C-8110-13605874013A}" presName="negativeSpace" presStyleCnt="0"/>
      <dgm:spPr/>
    </dgm:pt>
    <dgm:pt modelId="{5B97781A-F599-4D00-BDE1-582A01CC3D66}" type="pres">
      <dgm:prSet presAssocID="{C432EF59-9969-4D3C-8110-13605874013A}" presName="childText" presStyleLbl="conFgAcc1" presStyleIdx="1" presStyleCnt="4">
        <dgm:presLayoutVars>
          <dgm:bulletEnabled val="1"/>
        </dgm:presLayoutVars>
      </dgm:prSet>
      <dgm:spPr/>
    </dgm:pt>
    <dgm:pt modelId="{83E6F881-6D6E-4BDD-ACB2-9FC923A92469}" type="pres">
      <dgm:prSet presAssocID="{1DDAD31B-E7AF-4CF9-841E-D9A104128073}" presName="spaceBetweenRectangles" presStyleCnt="0"/>
      <dgm:spPr/>
    </dgm:pt>
    <dgm:pt modelId="{7247A911-897A-4DA5-98B4-974FB3D2FABC}" type="pres">
      <dgm:prSet presAssocID="{A769F3DB-6036-4027-804E-5FFA2B6B1BAB}" presName="parentLin" presStyleCnt="0"/>
      <dgm:spPr/>
    </dgm:pt>
    <dgm:pt modelId="{95EE366C-F711-4DB8-934C-564BF4730CB7}" type="pres">
      <dgm:prSet presAssocID="{A769F3DB-6036-4027-804E-5FFA2B6B1BAB}" presName="parentLeftMargin" presStyleLbl="node1" presStyleIdx="1" presStyleCnt="4"/>
      <dgm:spPr/>
    </dgm:pt>
    <dgm:pt modelId="{245B79FD-46F4-442E-9F43-CA3C36357D0F}" type="pres">
      <dgm:prSet presAssocID="{A769F3DB-6036-4027-804E-5FFA2B6B1BA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E70B204-4F45-4C8E-83F3-1CBE4B120270}" type="pres">
      <dgm:prSet presAssocID="{A769F3DB-6036-4027-804E-5FFA2B6B1BAB}" presName="negativeSpace" presStyleCnt="0"/>
      <dgm:spPr/>
    </dgm:pt>
    <dgm:pt modelId="{D17FA330-F592-476D-B029-4ED0A6D34F95}" type="pres">
      <dgm:prSet presAssocID="{A769F3DB-6036-4027-804E-5FFA2B6B1BAB}" presName="childText" presStyleLbl="conFgAcc1" presStyleIdx="2" presStyleCnt="4">
        <dgm:presLayoutVars>
          <dgm:bulletEnabled val="1"/>
        </dgm:presLayoutVars>
      </dgm:prSet>
      <dgm:spPr/>
    </dgm:pt>
    <dgm:pt modelId="{88FE9112-9347-40D0-9C69-D3EFF3AF0ED1}" type="pres">
      <dgm:prSet presAssocID="{042F6075-2FEB-44FF-B509-0A2B71EA3970}" presName="spaceBetweenRectangles" presStyleCnt="0"/>
      <dgm:spPr/>
    </dgm:pt>
    <dgm:pt modelId="{AD02BA2D-984E-475D-BB03-C79F9ABB4031}" type="pres">
      <dgm:prSet presAssocID="{D692E424-F12F-4825-9A85-9C75680AB1BB}" presName="parentLin" presStyleCnt="0"/>
      <dgm:spPr/>
    </dgm:pt>
    <dgm:pt modelId="{7C9F78F8-BE26-4717-B9EE-52C3C29C8F21}" type="pres">
      <dgm:prSet presAssocID="{D692E424-F12F-4825-9A85-9C75680AB1BB}" presName="parentLeftMargin" presStyleLbl="node1" presStyleIdx="2" presStyleCnt="4"/>
      <dgm:spPr/>
    </dgm:pt>
    <dgm:pt modelId="{D3666FFC-5C4D-44D2-9EF8-CABB8928D191}" type="pres">
      <dgm:prSet presAssocID="{D692E424-F12F-4825-9A85-9C75680AB1BB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2EA3565B-FC40-43C1-ABFE-92917DF514AC}" type="pres">
      <dgm:prSet presAssocID="{D692E424-F12F-4825-9A85-9C75680AB1BB}" presName="negativeSpace" presStyleCnt="0"/>
      <dgm:spPr/>
    </dgm:pt>
    <dgm:pt modelId="{22C0C729-E3A2-47D0-82DF-7872ECBCCBDA}" type="pres">
      <dgm:prSet presAssocID="{D692E424-F12F-4825-9A85-9C75680AB1B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13B4916-D8A0-4CC8-826F-16CAD03E562B}" type="presOf" srcId="{D692E424-F12F-4825-9A85-9C75680AB1BB}" destId="{7C9F78F8-BE26-4717-B9EE-52C3C29C8F21}" srcOrd="0" destOrd="0" presId="urn:microsoft.com/office/officeart/2005/8/layout/list1"/>
    <dgm:cxn modelId="{DE23C523-9772-46DE-8106-F0B0B6DBEC22}" type="presOf" srcId="{D692E424-F12F-4825-9A85-9C75680AB1BB}" destId="{D3666FFC-5C4D-44D2-9EF8-CABB8928D191}" srcOrd="1" destOrd="0" presId="urn:microsoft.com/office/officeart/2005/8/layout/list1"/>
    <dgm:cxn modelId="{A1A56026-3795-44BB-8FAF-612493E23062}" type="presOf" srcId="{C432EF59-9969-4D3C-8110-13605874013A}" destId="{41FE4DDE-46C3-456B-9994-30FE061D3709}" srcOrd="0" destOrd="0" presId="urn:microsoft.com/office/officeart/2005/8/layout/list1"/>
    <dgm:cxn modelId="{32EF312B-8CE2-4659-A6F2-BA2C2924AE1D}" srcId="{DE13C851-6C99-49BC-A0D6-77A6864706B3}" destId="{D692E424-F12F-4825-9A85-9C75680AB1BB}" srcOrd="3" destOrd="0" parTransId="{7F5198E3-E3B0-468F-9921-83DDFB75CF2C}" sibTransId="{2395A956-62C2-490D-A0B5-D5A78B302B95}"/>
    <dgm:cxn modelId="{BB9BD75D-B15F-4A36-91BE-1575FBC9B023}" srcId="{DE13C851-6C99-49BC-A0D6-77A6864706B3}" destId="{C432EF59-9969-4D3C-8110-13605874013A}" srcOrd="1" destOrd="0" parTransId="{90A602BF-9FA8-4040-ADF1-806AAB0312FD}" sibTransId="{1DDAD31B-E7AF-4CF9-841E-D9A104128073}"/>
    <dgm:cxn modelId="{54C91F6A-785D-4635-9C20-F1701B449623}" type="presOf" srcId="{A769F3DB-6036-4027-804E-5FFA2B6B1BAB}" destId="{95EE366C-F711-4DB8-934C-564BF4730CB7}" srcOrd="0" destOrd="0" presId="urn:microsoft.com/office/officeart/2005/8/layout/list1"/>
    <dgm:cxn modelId="{4255B958-BD58-4954-8A9F-3F7A9C40D22E}" type="presOf" srcId="{EB9EADB9-0664-47B0-B29C-BCA686605BC9}" destId="{41E84787-205E-4B8D-B58B-97389FD2FB0F}" srcOrd="1" destOrd="0" presId="urn:microsoft.com/office/officeart/2005/8/layout/list1"/>
    <dgm:cxn modelId="{9F49ED7E-99AF-4076-9BA7-494987058FB0}" type="presOf" srcId="{DE13C851-6C99-49BC-A0D6-77A6864706B3}" destId="{9AE5D074-5B7E-4BE3-B9C1-C519D5C3661D}" srcOrd="0" destOrd="0" presId="urn:microsoft.com/office/officeart/2005/8/layout/list1"/>
    <dgm:cxn modelId="{16F97187-F8EF-4FBE-8594-CF80A17D0609}" type="presOf" srcId="{EB9EADB9-0664-47B0-B29C-BCA686605BC9}" destId="{F59B8CB2-0E64-4DC0-B79F-438C6B2BB24E}" srcOrd="0" destOrd="0" presId="urn:microsoft.com/office/officeart/2005/8/layout/list1"/>
    <dgm:cxn modelId="{4D047C8C-D9DB-44C1-9966-EFBE5102C25B}" type="presOf" srcId="{A769F3DB-6036-4027-804E-5FFA2B6B1BAB}" destId="{245B79FD-46F4-442E-9F43-CA3C36357D0F}" srcOrd="1" destOrd="0" presId="urn:microsoft.com/office/officeart/2005/8/layout/list1"/>
    <dgm:cxn modelId="{CA23E9A0-61AF-48A9-815B-E485E853F5C3}" srcId="{DE13C851-6C99-49BC-A0D6-77A6864706B3}" destId="{EB9EADB9-0664-47B0-B29C-BCA686605BC9}" srcOrd="0" destOrd="0" parTransId="{8CF5BCE2-E9F8-4884-901F-D26E5F4F264A}" sibTransId="{1CCBE6DC-19D0-457C-AC6F-0643955FC2FC}"/>
    <dgm:cxn modelId="{13FA28C7-B8A7-4B47-85EE-1DD04F162626}" type="presOf" srcId="{C432EF59-9969-4D3C-8110-13605874013A}" destId="{F4B16898-95D6-4426-9140-60652A96638A}" srcOrd="1" destOrd="0" presId="urn:microsoft.com/office/officeart/2005/8/layout/list1"/>
    <dgm:cxn modelId="{F926FFDC-4457-40FB-97BB-6CF9BEDED218}" srcId="{DE13C851-6C99-49BC-A0D6-77A6864706B3}" destId="{A769F3DB-6036-4027-804E-5FFA2B6B1BAB}" srcOrd="2" destOrd="0" parTransId="{D056ECA7-DED3-40FE-9639-1D5088D8FD3F}" sibTransId="{042F6075-2FEB-44FF-B509-0A2B71EA3970}"/>
    <dgm:cxn modelId="{871496C4-7C8D-4087-AB9A-4EEB1ACB66F7}" type="presParOf" srcId="{9AE5D074-5B7E-4BE3-B9C1-C519D5C3661D}" destId="{396F5E48-5C19-4770-9E05-08063F62E687}" srcOrd="0" destOrd="0" presId="urn:microsoft.com/office/officeart/2005/8/layout/list1"/>
    <dgm:cxn modelId="{D2B35380-19CD-4203-BC37-A7A339A3ACB5}" type="presParOf" srcId="{396F5E48-5C19-4770-9E05-08063F62E687}" destId="{F59B8CB2-0E64-4DC0-B79F-438C6B2BB24E}" srcOrd="0" destOrd="0" presId="urn:microsoft.com/office/officeart/2005/8/layout/list1"/>
    <dgm:cxn modelId="{D44CF821-48E5-4D89-90A6-B07850EDEA9D}" type="presParOf" srcId="{396F5E48-5C19-4770-9E05-08063F62E687}" destId="{41E84787-205E-4B8D-B58B-97389FD2FB0F}" srcOrd="1" destOrd="0" presId="urn:microsoft.com/office/officeart/2005/8/layout/list1"/>
    <dgm:cxn modelId="{01CA26CE-E458-4986-BDAC-DBF00ED4DC30}" type="presParOf" srcId="{9AE5D074-5B7E-4BE3-B9C1-C519D5C3661D}" destId="{5DDE6A9F-7EC2-4A4F-BF2F-D667503D3213}" srcOrd="1" destOrd="0" presId="urn:microsoft.com/office/officeart/2005/8/layout/list1"/>
    <dgm:cxn modelId="{EBD2640D-EEBF-47D8-9ADE-183D35574825}" type="presParOf" srcId="{9AE5D074-5B7E-4BE3-B9C1-C519D5C3661D}" destId="{DEEA8C8B-C0DF-4713-993A-6E6DA0017F61}" srcOrd="2" destOrd="0" presId="urn:microsoft.com/office/officeart/2005/8/layout/list1"/>
    <dgm:cxn modelId="{1323A595-BA36-481D-932F-7CF3CA4F851F}" type="presParOf" srcId="{9AE5D074-5B7E-4BE3-B9C1-C519D5C3661D}" destId="{3374E636-E572-49B5-9B26-31AD1D5DD2F6}" srcOrd="3" destOrd="0" presId="urn:microsoft.com/office/officeart/2005/8/layout/list1"/>
    <dgm:cxn modelId="{5793475F-6CEE-4FA8-A62A-CA7EDB3B502C}" type="presParOf" srcId="{9AE5D074-5B7E-4BE3-B9C1-C519D5C3661D}" destId="{CDA016E4-9247-45CD-95F2-B7297E21DD01}" srcOrd="4" destOrd="0" presId="urn:microsoft.com/office/officeart/2005/8/layout/list1"/>
    <dgm:cxn modelId="{FE43D900-1BE6-43A7-AA4B-E0E790D29FDF}" type="presParOf" srcId="{CDA016E4-9247-45CD-95F2-B7297E21DD01}" destId="{41FE4DDE-46C3-456B-9994-30FE061D3709}" srcOrd="0" destOrd="0" presId="urn:microsoft.com/office/officeart/2005/8/layout/list1"/>
    <dgm:cxn modelId="{507852F1-58F3-4811-863E-2C62CD7C8513}" type="presParOf" srcId="{CDA016E4-9247-45CD-95F2-B7297E21DD01}" destId="{F4B16898-95D6-4426-9140-60652A96638A}" srcOrd="1" destOrd="0" presId="urn:microsoft.com/office/officeart/2005/8/layout/list1"/>
    <dgm:cxn modelId="{AB4C40B0-C708-486A-849A-061BB6C2195D}" type="presParOf" srcId="{9AE5D074-5B7E-4BE3-B9C1-C519D5C3661D}" destId="{CEBE2E48-9215-4603-A587-8452C018E8DD}" srcOrd="5" destOrd="0" presId="urn:microsoft.com/office/officeart/2005/8/layout/list1"/>
    <dgm:cxn modelId="{750A4000-2F84-48F1-A87A-1D36202D0F8A}" type="presParOf" srcId="{9AE5D074-5B7E-4BE3-B9C1-C519D5C3661D}" destId="{5B97781A-F599-4D00-BDE1-582A01CC3D66}" srcOrd="6" destOrd="0" presId="urn:microsoft.com/office/officeart/2005/8/layout/list1"/>
    <dgm:cxn modelId="{54BA9843-A389-407A-ACC2-5FFD5AA1DAE9}" type="presParOf" srcId="{9AE5D074-5B7E-4BE3-B9C1-C519D5C3661D}" destId="{83E6F881-6D6E-4BDD-ACB2-9FC923A92469}" srcOrd="7" destOrd="0" presId="urn:microsoft.com/office/officeart/2005/8/layout/list1"/>
    <dgm:cxn modelId="{6F60B828-0407-44BD-8A14-C8400A0C388A}" type="presParOf" srcId="{9AE5D074-5B7E-4BE3-B9C1-C519D5C3661D}" destId="{7247A911-897A-4DA5-98B4-974FB3D2FABC}" srcOrd="8" destOrd="0" presId="urn:microsoft.com/office/officeart/2005/8/layout/list1"/>
    <dgm:cxn modelId="{EB705E3B-07B0-4ED8-A9E8-2B957C51C22E}" type="presParOf" srcId="{7247A911-897A-4DA5-98B4-974FB3D2FABC}" destId="{95EE366C-F711-4DB8-934C-564BF4730CB7}" srcOrd="0" destOrd="0" presId="urn:microsoft.com/office/officeart/2005/8/layout/list1"/>
    <dgm:cxn modelId="{7573A5A2-9B40-48A4-AA2F-8DB89D7DEBA5}" type="presParOf" srcId="{7247A911-897A-4DA5-98B4-974FB3D2FABC}" destId="{245B79FD-46F4-442E-9F43-CA3C36357D0F}" srcOrd="1" destOrd="0" presId="urn:microsoft.com/office/officeart/2005/8/layout/list1"/>
    <dgm:cxn modelId="{25C2A06C-0985-41A8-801B-F389DAC882BA}" type="presParOf" srcId="{9AE5D074-5B7E-4BE3-B9C1-C519D5C3661D}" destId="{FE70B204-4F45-4C8E-83F3-1CBE4B120270}" srcOrd="9" destOrd="0" presId="urn:microsoft.com/office/officeart/2005/8/layout/list1"/>
    <dgm:cxn modelId="{CBCAA6BA-AB1F-492E-802D-3C965A327134}" type="presParOf" srcId="{9AE5D074-5B7E-4BE3-B9C1-C519D5C3661D}" destId="{D17FA330-F592-476D-B029-4ED0A6D34F95}" srcOrd="10" destOrd="0" presId="urn:microsoft.com/office/officeart/2005/8/layout/list1"/>
    <dgm:cxn modelId="{718F71ED-FBA0-4C7C-B1A3-A731CB53308B}" type="presParOf" srcId="{9AE5D074-5B7E-4BE3-B9C1-C519D5C3661D}" destId="{88FE9112-9347-40D0-9C69-D3EFF3AF0ED1}" srcOrd="11" destOrd="0" presId="urn:microsoft.com/office/officeart/2005/8/layout/list1"/>
    <dgm:cxn modelId="{8CB68EF3-6D7B-4EE6-873F-D0DC7B771C98}" type="presParOf" srcId="{9AE5D074-5B7E-4BE3-B9C1-C519D5C3661D}" destId="{AD02BA2D-984E-475D-BB03-C79F9ABB4031}" srcOrd="12" destOrd="0" presId="urn:microsoft.com/office/officeart/2005/8/layout/list1"/>
    <dgm:cxn modelId="{B6E52867-0E4B-4BF9-B5B1-BAA090C1A1AB}" type="presParOf" srcId="{AD02BA2D-984E-475D-BB03-C79F9ABB4031}" destId="{7C9F78F8-BE26-4717-B9EE-52C3C29C8F21}" srcOrd="0" destOrd="0" presId="urn:microsoft.com/office/officeart/2005/8/layout/list1"/>
    <dgm:cxn modelId="{E465FD69-009D-49C3-8C62-E1EE16EFC07E}" type="presParOf" srcId="{AD02BA2D-984E-475D-BB03-C79F9ABB4031}" destId="{D3666FFC-5C4D-44D2-9EF8-CABB8928D191}" srcOrd="1" destOrd="0" presId="urn:microsoft.com/office/officeart/2005/8/layout/list1"/>
    <dgm:cxn modelId="{9B5FF584-9E4C-4F65-BFE3-94EBE11D38E2}" type="presParOf" srcId="{9AE5D074-5B7E-4BE3-B9C1-C519D5C3661D}" destId="{2EA3565B-FC40-43C1-ABFE-92917DF514AC}" srcOrd="13" destOrd="0" presId="urn:microsoft.com/office/officeart/2005/8/layout/list1"/>
    <dgm:cxn modelId="{5F54A8FC-6AFC-4C54-9145-632203726DA8}" type="presParOf" srcId="{9AE5D074-5B7E-4BE3-B9C1-C519D5C3661D}" destId="{22C0C729-E3A2-47D0-82DF-7872ECBCCBD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EE0F3D6-8A56-4086-AE2D-294B4C85F8F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28EAB65-0CB5-4897-8A7B-72614A788A76}">
      <dgm:prSet/>
      <dgm:spPr/>
      <dgm:t>
        <a:bodyPr/>
        <a:lstStyle/>
        <a:p>
          <a:r>
            <a:rPr lang="en-US"/>
            <a:t>Reflect &amp; Share:</a:t>
          </a:r>
        </a:p>
      </dgm:t>
    </dgm:pt>
    <dgm:pt modelId="{6CDA06DD-F292-4EE2-945E-1B77A35690D0}" type="parTrans" cxnId="{052F1B1C-7D92-4489-8AFB-332E8FD111AC}">
      <dgm:prSet/>
      <dgm:spPr/>
      <dgm:t>
        <a:bodyPr/>
        <a:lstStyle/>
        <a:p>
          <a:endParaRPr lang="en-US"/>
        </a:p>
      </dgm:t>
    </dgm:pt>
    <dgm:pt modelId="{90018188-7198-473C-836B-E44D3ADF6C5C}" type="sibTrans" cxnId="{052F1B1C-7D92-4489-8AFB-332E8FD111AC}">
      <dgm:prSet/>
      <dgm:spPr/>
      <dgm:t>
        <a:bodyPr/>
        <a:lstStyle/>
        <a:p>
          <a:endParaRPr lang="en-US"/>
        </a:p>
      </dgm:t>
    </dgm:pt>
    <dgm:pt modelId="{68FDE824-85F5-4E45-B3FF-FC5805BDA270}">
      <dgm:prSet/>
      <dgm:spPr/>
      <dgm:t>
        <a:bodyPr/>
        <a:lstStyle/>
        <a:p>
          <a:r>
            <a:rPr lang="en-US"/>
            <a:t>“When I feel cornered, my default communication style is…”</a:t>
          </a:r>
        </a:p>
      </dgm:t>
    </dgm:pt>
    <dgm:pt modelId="{AA0ABEEA-939D-48C0-AEFF-80BEF17DC59C}" type="parTrans" cxnId="{9FC6D7DA-3D42-4DDD-B73D-2D3AA3DFB284}">
      <dgm:prSet/>
      <dgm:spPr/>
      <dgm:t>
        <a:bodyPr/>
        <a:lstStyle/>
        <a:p>
          <a:endParaRPr lang="en-US"/>
        </a:p>
      </dgm:t>
    </dgm:pt>
    <dgm:pt modelId="{F0E2C5BA-CA1B-4338-AA52-92833B7D5BE9}" type="sibTrans" cxnId="{9FC6D7DA-3D42-4DDD-B73D-2D3AA3DFB284}">
      <dgm:prSet/>
      <dgm:spPr/>
      <dgm:t>
        <a:bodyPr/>
        <a:lstStyle/>
        <a:p>
          <a:endParaRPr lang="en-US"/>
        </a:p>
      </dgm:t>
    </dgm:pt>
    <dgm:pt modelId="{7FE40C68-3D2D-4BC2-AB72-4C413E967B61}">
      <dgm:prSet/>
      <dgm:spPr/>
      <dgm:t>
        <a:bodyPr/>
        <a:lstStyle/>
        <a:p>
          <a:r>
            <a:rPr lang="en-US"/>
            <a:t>Overexplaining</a:t>
          </a:r>
        </a:p>
      </dgm:t>
    </dgm:pt>
    <dgm:pt modelId="{C289084F-EF71-4E86-B4E9-29365AFA4454}" type="parTrans" cxnId="{EE2C32F4-4486-4006-B8AA-61FFD1CC9BC7}">
      <dgm:prSet/>
      <dgm:spPr/>
      <dgm:t>
        <a:bodyPr/>
        <a:lstStyle/>
        <a:p>
          <a:endParaRPr lang="en-US"/>
        </a:p>
      </dgm:t>
    </dgm:pt>
    <dgm:pt modelId="{87DD6F04-1C4A-4483-B129-EF4AE6CBA480}" type="sibTrans" cxnId="{EE2C32F4-4486-4006-B8AA-61FFD1CC9BC7}">
      <dgm:prSet/>
      <dgm:spPr/>
      <dgm:t>
        <a:bodyPr/>
        <a:lstStyle/>
        <a:p>
          <a:endParaRPr lang="en-US"/>
        </a:p>
      </dgm:t>
    </dgm:pt>
    <dgm:pt modelId="{5DB74EFB-D21D-4E1A-8310-D13D70837EF7}">
      <dgm:prSet/>
      <dgm:spPr/>
      <dgm:t>
        <a:bodyPr/>
        <a:lstStyle/>
        <a:p>
          <a:r>
            <a:rPr lang="en-US"/>
            <a:t>Shutting down</a:t>
          </a:r>
        </a:p>
      </dgm:t>
    </dgm:pt>
    <dgm:pt modelId="{433B6B5C-ACB8-4E71-AC88-A23D14E1B444}" type="parTrans" cxnId="{4A041DFC-C2BD-4D3C-BD17-27B3B60C4A47}">
      <dgm:prSet/>
      <dgm:spPr/>
      <dgm:t>
        <a:bodyPr/>
        <a:lstStyle/>
        <a:p>
          <a:endParaRPr lang="en-US"/>
        </a:p>
      </dgm:t>
    </dgm:pt>
    <dgm:pt modelId="{DC10EF92-3CE5-4D7F-89FA-CDC02DC6BE0B}" type="sibTrans" cxnId="{4A041DFC-C2BD-4D3C-BD17-27B3B60C4A47}">
      <dgm:prSet/>
      <dgm:spPr/>
      <dgm:t>
        <a:bodyPr/>
        <a:lstStyle/>
        <a:p>
          <a:endParaRPr lang="en-US"/>
        </a:p>
      </dgm:t>
    </dgm:pt>
    <dgm:pt modelId="{3E6857EF-DFF9-41E5-BF79-557BA3FC82ED}">
      <dgm:prSet/>
      <dgm:spPr/>
      <dgm:t>
        <a:bodyPr/>
        <a:lstStyle/>
        <a:p>
          <a:r>
            <a:rPr lang="en-US"/>
            <a:t>Getting defensive</a:t>
          </a:r>
        </a:p>
      </dgm:t>
    </dgm:pt>
    <dgm:pt modelId="{B0D4F5F2-97A1-42DF-84B7-FA4E9A856595}" type="parTrans" cxnId="{39405668-1014-478D-8776-43AEFBFC64D1}">
      <dgm:prSet/>
      <dgm:spPr/>
      <dgm:t>
        <a:bodyPr/>
        <a:lstStyle/>
        <a:p>
          <a:endParaRPr lang="en-US"/>
        </a:p>
      </dgm:t>
    </dgm:pt>
    <dgm:pt modelId="{9ADAB563-8EF8-4947-87E5-789EB6839907}" type="sibTrans" cxnId="{39405668-1014-478D-8776-43AEFBFC64D1}">
      <dgm:prSet/>
      <dgm:spPr/>
      <dgm:t>
        <a:bodyPr/>
        <a:lstStyle/>
        <a:p>
          <a:endParaRPr lang="en-US"/>
        </a:p>
      </dgm:t>
    </dgm:pt>
    <dgm:pt modelId="{DAEA600C-4FE5-4D42-9BBA-0F6B7D908A32}">
      <dgm:prSet/>
      <dgm:spPr/>
      <dgm:t>
        <a:bodyPr/>
        <a:lstStyle/>
        <a:p>
          <a:r>
            <a:rPr lang="en-US"/>
            <a:t>Trying to fix everything</a:t>
          </a:r>
        </a:p>
      </dgm:t>
    </dgm:pt>
    <dgm:pt modelId="{366E0ACA-A100-48D9-AA27-F53A7C6B82EB}" type="parTrans" cxnId="{1981D362-5B42-445B-89B1-A44D544F57D2}">
      <dgm:prSet/>
      <dgm:spPr/>
      <dgm:t>
        <a:bodyPr/>
        <a:lstStyle/>
        <a:p>
          <a:endParaRPr lang="en-US"/>
        </a:p>
      </dgm:t>
    </dgm:pt>
    <dgm:pt modelId="{B65D242A-2F7B-43CA-B339-26B48FDB2ACB}" type="sibTrans" cxnId="{1981D362-5B42-445B-89B1-A44D544F57D2}">
      <dgm:prSet/>
      <dgm:spPr/>
      <dgm:t>
        <a:bodyPr/>
        <a:lstStyle/>
        <a:p>
          <a:endParaRPr lang="en-US"/>
        </a:p>
      </dgm:t>
    </dgm:pt>
    <dgm:pt modelId="{3B228656-0C93-49A8-BFD6-762C16A3113A}" type="pres">
      <dgm:prSet presAssocID="{2EE0F3D6-8A56-4086-AE2D-294B4C85F8FB}" presName="linear" presStyleCnt="0">
        <dgm:presLayoutVars>
          <dgm:animLvl val="lvl"/>
          <dgm:resizeHandles val="exact"/>
        </dgm:presLayoutVars>
      </dgm:prSet>
      <dgm:spPr/>
    </dgm:pt>
    <dgm:pt modelId="{CAD84173-100B-4944-A1E1-C94D57713684}" type="pres">
      <dgm:prSet presAssocID="{E28EAB65-0CB5-4897-8A7B-72614A788A7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C977C72-382C-4BFC-89C1-E58CC26E9EA1}" type="pres">
      <dgm:prSet presAssocID="{90018188-7198-473C-836B-E44D3ADF6C5C}" presName="spacer" presStyleCnt="0"/>
      <dgm:spPr/>
    </dgm:pt>
    <dgm:pt modelId="{E9071862-A0B2-4826-9E59-3E5B6B768C01}" type="pres">
      <dgm:prSet presAssocID="{68FDE824-85F5-4E45-B3FF-FC5805BDA27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31336DF-F063-4D08-9FB2-85B8B8388D98}" type="pres">
      <dgm:prSet presAssocID="{68FDE824-85F5-4E45-B3FF-FC5805BDA270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E55B6002-343F-4330-9A5B-706880D780E1}" type="presOf" srcId="{E28EAB65-0CB5-4897-8A7B-72614A788A76}" destId="{CAD84173-100B-4944-A1E1-C94D57713684}" srcOrd="0" destOrd="0" presId="urn:microsoft.com/office/officeart/2005/8/layout/vList2"/>
    <dgm:cxn modelId="{052F1B1C-7D92-4489-8AFB-332E8FD111AC}" srcId="{2EE0F3D6-8A56-4086-AE2D-294B4C85F8FB}" destId="{E28EAB65-0CB5-4897-8A7B-72614A788A76}" srcOrd="0" destOrd="0" parTransId="{6CDA06DD-F292-4EE2-945E-1B77A35690D0}" sibTransId="{90018188-7198-473C-836B-E44D3ADF6C5C}"/>
    <dgm:cxn modelId="{6BEB6222-6489-4FD3-BC1E-91BE06EB8854}" type="presOf" srcId="{7FE40C68-3D2D-4BC2-AB72-4C413E967B61}" destId="{A31336DF-F063-4D08-9FB2-85B8B8388D98}" srcOrd="0" destOrd="0" presId="urn:microsoft.com/office/officeart/2005/8/layout/vList2"/>
    <dgm:cxn modelId="{1981D362-5B42-445B-89B1-A44D544F57D2}" srcId="{68FDE824-85F5-4E45-B3FF-FC5805BDA270}" destId="{DAEA600C-4FE5-4D42-9BBA-0F6B7D908A32}" srcOrd="3" destOrd="0" parTransId="{366E0ACA-A100-48D9-AA27-F53A7C6B82EB}" sibTransId="{B65D242A-2F7B-43CA-B339-26B48FDB2ACB}"/>
    <dgm:cxn modelId="{39405668-1014-478D-8776-43AEFBFC64D1}" srcId="{68FDE824-85F5-4E45-B3FF-FC5805BDA270}" destId="{3E6857EF-DFF9-41E5-BF79-557BA3FC82ED}" srcOrd="2" destOrd="0" parTransId="{B0D4F5F2-97A1-42DF-84B7-FA4E9A856595}" sibTransId="{9ADAB563-8EF8-4947-87E5-789EB6839907}"/>
    <dgm:cxn modelId="{EE14448E-014E-4959-8C52-4B33D0818896}" type="presOf" srcId="{3E6857EF-DFF9-41E5-BF79-557BA3FC82ED}" destId="{A31336DF-F063-4D08-9FB2-85B8B8388D98}" srcOrd="0" destOrd="2" presId="urn:microsoft.com/office/officeart/2005/8/layout/vList2"/>
    <dgm:cxn modelId="{4D5E2BA3-5A77-4E68-9B46-92A6C080041D}" type="presOf" srcId="{2EE0F3D6-8A56-4086-AE2D-294B4C85F8FB}" destId="{3B228656-0C93-49A8-BFD6-762C16A3113A}" srcOrd="0" destOrd="0" presId="urn:microsoft.com/office/officeart/2005/8/layout/vList2"/>
    <dgm:cxn modelId="{B0EF07A6-B358-4343-B2FD-F719E63F9C7F}" type="presOf" srcId="{5DB74EFB-D21D-4E1A-8310-D13D70837EF7}" destId="{A31336DF-F063-4D08-9FB2-85B8B8388D98}" srcOrd="0" destOrd="1" presId="urn:microsoft.com/office/officeart/2005/8/layout/vList2"/>
    <dgm:cxn modelId="{F38522CA-FF5A-4DD0-AC53-48804508C96E}" type="presOf" srcId="{68FDE824-85F5-4E45-B3FF-FC5805BDA270}" destId="{E9071862-A0B2-4826-9E59-3E5B6B768C01}" srcOrd="0" destOrd="0" presId="urn:microsoft.com/office/officeart/2005/8/layout/vList2"/>
    <dgm:cxn modelId="{9FC6D7DA-3D42-4DDD-B73D-2D3AA3DFB284}" srcId="{2EE0F3D6-8A56-4086-AE2D-294B4C85F8FB}" destId="{68FDE824-85F5-4E45-B3FF-FC5805BDA270}" srcOrd="1" destOrd="0" parTransId="{AA0ABEEA-939D-48C0-AEFF-80BEF17DC59C}" sibTransId="{F0E2C5BA-CA1B-4338-AA52-92833B7D5BE9}"/>
    <dgm:cxn modelId="{74D3CDEB-C111-450F-8BFC-17D2AE7E3E9C}" type="presOf" srcId="{DAEA600C-4FE5-4D42-9BBA-0F6B7D908A32}" destId="{A31336DF-F063-4D08-9FB2-85B8B8388D98}" srcOrd="0" destOrd="3" presId="urn:microsoft.com/office/officeart/2005/8/layout/vList2"/>
    <dgm:cxn modelId="{EE2C32F4-4486-4006-B8AA-61FFD1CC9BC7}" srcId="{68FDE824-85F5-4E45-B3FF-FC5805BDA270}" destId="{7FE40C68-3D2D-4BC2-AB72-4C413E967B61}" srcOrd="0" destOrd="0" parTransId="{C289084F-EF71-4E86-B4E9-29365AFA4454}" sibTransId="{87DD6F04-1C4A-4483-B129-EF4AE6CBA480}"/>
    <dgm:cxn modelId="{4A041DFC-C2BD-4D3C-BD17-27B3B60C4A47}" srcId="{68FDE824-85F5-4E45-B3FF-FC5805BDA270}" destId="{5DB74EFB-D21D-4E1A-8310-D13D70837EF7}" srcOrd="1" destOrd="0" parTransId="{433B6B5C-ACB8-4E71-AC88-A23D14E1B444}" sibTransId="{DC10EF92-3CE5-4D7F-89FA-CDC02DC6BE0B}"/>
    <dgm:cxn modelId="{B2A43F6B-607E-4169-8A2F-0D5F494525E9}" type="presParOf" srcId="{3B228656-0C93-49A8-BFD6-762C16A3113A}" destId="{CAD84173-100B-4944-A1E1-C94D57713684}" srcOrd="0" destOrd="0" presId="urn:microsoft.com/office/officeart/2005/8/layout/vList2"/>
    <dgm:cxn modelId="{6176C718-9C73-4C6B-AFC2-4E60358A3A54}" type="presParOf" srcId="{3B228656-0C93-49A8-BFD6-762C16A3113A}" destId="{3C977C72-382C-4BFC-89C1-E58CC26E9EA1}" srcOrd="1" destOrd="0" presId="urn:microsoft.com/office/officeart/2005/8/layout/vList2"/>
    <dgm:cxn modelId="{AB52E348-8591-4B57-A395-070DB78A829B}" type="presParOf" srcId="{3B228656-0C93-49A8-BFD6-762C16A3113A}" destId="{E9071862-A0B2-4826-9E59-3E5B6B768C01}" srcOrd="2" destOrd="0" presId="urn:microsoft.com/office/officeart/2005/8/layout/vList2"/>
    <dgm:cxn modelId="{D79E1899-519B-438C-B9DE-F959A5D1512C}" type="presParOf" srcId="{3B228656-0C93-49A8-BFD6-762C16A3113A}" destId="{A31336DF-F063-4D08-9FB2-85B8B8388D9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29E6A7-2FB4-45CE-A55D-710C3FCD6584}">
      <dsp:nvSpPr>
        <dsp:cNvPr id="0" name=""/>
        <dsp:cNvSpPr/>
      </dsp:nvSpPr>
      <dsp:spPr>
        <a:xfrm>
          <a:off x="0" y="2288"/>
          <a:ext cx="6364224" cy="115984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10F40D-F5B4-4C54-8620-2ADE006DFCC0}">
      <dsp:nvSpPr>
        <dsp:cNvPr id="0" name=""/>
        <dsp:cNvSpPr/>
      </dsp:nvSpPr>
      <dsp:spPr>
        <a:xfrm>
          <a:off x="350852" y="263253"/>
          <a:ext cx="637913" cy="6379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0D549A-7FD4-4DB5-8ED1-E4865EE51314}">
      <dsp:nvSpPr>
        <dsp:cNvPr id="0" name=""/>
        <dsp:cNvSpPr/>
      </dsp:nvSpPr>
      <dsp:spPr>
        <a:xfrm>
          <a:off x="1339618" y="2288"/>
          <a:ext cx="5024605" cy="115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50" tIns="122750" rIns="122750" bIns="12275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What you say — and how you say it — shapes trust</a:t>
          </a:r>
        </a:p>
      </dsp:txBody>
      <dsp:txXfrm>
        <a:off x="1339618" y="2288"/>
        <a:ext cx="5024605" cy="1159843"/>
      </dsp:txXfrm>
    </dsp:sp>
    <dsp:sp modelId="{AF2B498A-ED3C-44A8-9A97-4F3BC0A0B9C8}">
      <dsp:nvSpPr>
        <dsp:cNvPr id="0" name=""/>
        <dsp:cNvSpPr/>
      </dsp:nvSpPr>
      <dsp:spPr>
        <a:xfrm>
          <a:off x="0" y="1452092"/>
          <a:ext cx="6364224" cy="115984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C99D0-EBC8-4D78-9DC5-A6D85BA0D40F}">
      <dsp:nvSpPr>
        <dsp:cNvPr id="0" name=""/>
        <dsp:cNvSpPr/>
      </dsp:nvSpPr>
      <dsp:spPr>
        <a:xfrm>
          <a:off x="350852" y="1713057"/>
          <a:ext cx="637913" cy="6379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DB9BDB-C90D-4819-9D4D-D625E29C8A45}">
      <dsp:nvSpPr>
        <dsp:cNvPr id="0" name=""/>
        <dsp:cNvSpPr/>
      </dsp:nvSpPr>
      <dsp:spPr>
        <a:xfrm>
          <a:off x="1339618" y="1452092"/>
          <a:ext cx="5024605" cy="115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50" tIns="122750" rIns="122750" bIns="12275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Clarity prevents confusion</a:t>
          </a:r>
        </a:p>
      </dsp:txBody>
      <dsp:txXfrm>
        <a:off x="1339618" y="1452092"/>
        <a:ext cx="5024605" cy="1159843"/>
      </dsp:txXfrm>
    </dsp:sp>
    <dsp:sp modelId="{A9E374DE-C7D7-4FC8-B3FD-7C5235EC546B}">
      <dsp:nvSpPr>
        <dsp:cNvPr id="0" name=""/>
        <dsp:cNvSpPr/>
      </dsp:nvSpPr>
      <dsp:spPr>
        <a:xfrm>
          <a:off x="0" y="2901896"/>
          <a:ext cx="6364224" cy="115984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4B9461-C924-41FF-888D-2EB5F0AF24DA}">
      <dsp:nvSpPr>
        <dsp:cNvPr id="0" name=""/>
        <dsp:cNvSpPr/>
      </dsp:nvSpPr>
      <dsp:spPr>
        <a:xfrm>
          <a:off x="350852" y="3162861"/>
          <a:ext cx="637913" cy="63791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2AAC44-46CA-44DE-BD12-E0C4A92C2D5B}">
      <dsp:nvSpPr>
        <dsp:cNvPr id="0" name=""/>
        <dsp:cNvSpPr/>
      </dsp:nvSpPr>
      <dsp:spPr>
        <a:xfrm>
          <a:off x="1339618" y="2901896"/>
          <a:ext cx="5024605" cy="115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50" tIns="122750" rIns="122750" bIns="12275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Calm prevents escalation</a:t>
          </a:r>
        </a:p>
      </dsp:txBody>
      <dsp:txXfrm>
        <a:off x="1339618" y="2901896"/>
        <a:ext cx="5024605" cy="1159843"/>
      </dsp:txXfrm>
    </dsp:sp>
    <dsp:sp modelId="{0C61052D-76F8-4DC0-91C4-1A19478286B9}">
      <dsp:nvSpPr>
        <dsp:cNvPr id="0" name=""/>
        <dsp:cNvSpPr/>
      </dsp:nvSpPr>
      <dsp:spPr>
        <a:xfrm>
          <a:off x="0" y="4351700"/>
          <a:ext cx="6364224" cy="115984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85768F-9C94-4562-A90B-3BF53DEEB49B}">
      <dsp:nvSpPr>
        <dsp:cNvPr id="0" name=""/>
        <dsp:cNvSpPr/>
      </dsp:nvSpPr>
      <dsp:spPr>
        <a:xfrm>
          <a:off x="350852" y="4612665"/>
          <a:ext cx="637913" cy="63791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571DE8-D25F-43ED-8F63-B79B29F9F357}">
      <dsp:nvSpPr>
        <dsp:cNvPr id="0" name=""/>
        <dsp:cNvSpPr/>
      </dsp:nvSpPr>
      <dsp:spPr>
        <a:xfrm>
          <a:off x="1339618" y="4351700"/>
          <a:ext cx="5024605" cy="115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50" tIns="122750" rIns="122750" bIns="12275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Credibility sustains confidence</a:t>
          </a:r>
        </a:p>
      </dsp:txBody>
      <dsp:txXfrm>
        <a:off x="1339618" y="4351700"/>
        <a:ext cx="5024605" cy="11598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4BB956-9E98-459D-B6EF-12E72B39879F}">
      <dsp:nvSpPr>
        <dsp:cNvPr id="0" name=""/>
        <dsp:cNvSpPr/>
      </dsp:nvSpPr>
      <dsp:spPr>
        <a:xfrm>
          <a:off x="0" y="4715"/>
          <a:ext cx="6364224" cy="1750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CLEAR – Simplify what you say</a:t>
          </a:r>
        </a:p>
      </dsp:txBody>
      <dsp:txXfrm>
        <a:off x="85444" y="90159"/>
        <a:ext cx="6193336" cy="1579432"/>
      </dsp:txXfrm>
    </dsp:sp>
    <dsp:sp modelId="{BEB1F1F1-DCC7-4606-8BDC-387052706787}">
      <dsp:nvSpPr>
        <dsp:cNvPr id="0" name=""/>
        <dsp:cNvSpPr/>
      </dsp:nvSpPr>
      <dsp:spPr>
        <a:xfrm>
          <a:off x="0" y="1881755"/>
          <a:ext cx="6364224" cy="1750320"/>
        </a:xfrm>
        <a:prstGeom prst="round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CALM – Control your energy</a:t>
          </a:r>
        </a:p>
      </dsp:txBody>
      <dsp:txXfrm>
        <a:off x="85444" y="1967199"/>
        <a:ext cx="6193336" cy="1579432"/>
      </dsp:txXfrm>
    </dsp:sp>
    <dsp:sp modelId="{5659E2B8-5386-44BE-B52B-81159917B602}">
      <dsp:nvSpPr>
        <dsp:cNvPr id="0" name=""/>
        <dsp:cNvSpPr/>
      </dsp:nvSpPr>
      <dsp:spPr>
        <a:xfrm>
          <a:off x="0" y="3758796"/>
          <a:ext cx="6364224" cy="1750320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CREDIBLE – Align words + values</a:t>
          </a:r>
        </a:p>
      </dsp:txBody>
      <dsp:txXfrm>
        <a:off x="85444" y="3844240"/>
        <a:ext cx="6193336" cy="15794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362A1C-17D2-4446-B2B6-128B5BDCB152}">
      <dsp:nvSpPr>
        <dsp:cNvPr id="0" name=""/>
        <dsp:cNvSpPr/>
      </dsp:nvSpPr>
      <dsp:spPr>
        <a:xfrm>
          <a:off x="0" y="4715"/>
          <a:ext cx="6364224" cy="17503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In chaos, people want certainty</a:t>
          </a:r>
        </a:p>
      </dsp:txBody>
      <dsp:txXfrm>
        <a:off x="85444" y="90159"/>
        <a:ext cx="6193336" cy="1579432"/>
      </dsp:txXfrm>
    </dsp:sp>
    <dsp:sp modelId="{01F3473F-C6FC-457F-9ACB-FB36EF87ED81}">
      <dsp:nvSpPr>
        <dsp:cNvPr id="0" name=""/>
        <dsp:cNvSpPr/>
      </dsp:nvSpPr>
      <dsp:spPr>
        <a:xfrm>
          <a:off x="0" y="1881755"/>
          <a:ext cx="6364224" cy="1750320"/>
        </a:xfrm>
        <a:prstGeom prst="round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Silence breeds stories</a:t>
          </a:r>
        </a:p>
      </dsp:txBody>
      <dsp:txXfrm>
        <a:off x="85444" y="1967199"/>
        <a:ext cx="6193336" cy="1579432"/>
      </dsp:txXfrm>
    </dsp:sp>
    <dsp:sp modelId="{C518731C-82D9-4219-9041-739CF6A18DA8}">
      <dsp:nvSpPr>
        <dsp:cNvPr id="0" name=""/>
        <dsp:cNvSpPr/>
      </dsp:nvSpPr>
      <dsp:spPr>
        <a:xfrm>
          <a:off x="0" y="3758796"/>
          <a:ext cx="6364224" cy="1750320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Emotion fills the space data leaves</a:t>
          </a:r>
        </a:p>
      </dsp:txBody>
      <dsp:txXfrm>
        <a:off x="85444" y="3844240"/>
        <a:ext cx="6193336" cy="15794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348EF7-676D-422C-A3D1-462820BAC4B7}">
      <dsp:nvSpPr>
        <dsp:cNvPr id="0" name=""/>
        <dsp:cNvSpPr/>
      </dsp:nvSpPr>
      <dsp:spPr>
        <a:xfrm>
          <a:off x="682185" y="0"/>
          <a:ext cx="5536141" cy="5536141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057711-2932-4578-AB45-C1615C71E0A6}">
      <dsp:nvSpPr>
        <dsp:cNvPr id="0" name=""/>
        <dsp:cNvSpPr/>
      </dsp:nvSpPr>
      <dsp:spPr>
        <a:xfrm>
          <a:off x="1208118" y="525933"/>
          <a:ext cx="2159094" cy="215909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Over-communicating too soon</a:t>
          </a:r>
        </a:p>
      </dsp:txBody>
      <dsp:txXfrm>
        <a:off x="1313516" y="631331"/>
        <a:ext cx="1948298" cy="1948298"/>
      </dsp:txXfrm>
    </dsp:sp>
    <dsp:sp modelId="{B836AD13-B5BA-4AA4-937A-C6604AF28108}">
      <dsp:nvSpPr>
        <dsp:cNvPr id="0" name=""/>
        <dsp:cNvSpPr/>
      </dsp:nvSpPr>
      <dsp:spPr>
        <a:xfrm>
          <a:off x="3533298" y="525933"/>
          <a:ext cx="2159094" cy="2159094"/>
        </a:xfrm>
        <a:prstGeom prst="roundRect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Withholding too much information</a:t>
          </a:r>
        </a:p>
      </dsp:txBody>
      <dsp:txXfrm>
        <a:off x="3638696" y="631331"/>
        <a:ext cx="1948298" cy="1948298"/>
      </dsp:txXfrm>
    </dsp:sp>
    <dsp:sp modelId="{1FCEB3B7-DB28-4A3C-A943-8A9ED74764B1}">
      <dsp:nvSpPr>
        <dsp:cNvPr id="0" name=""/>
        <dsp:cNvSpPr/>
      </dsp:nvSpPr>
      <dsp:spPr>
        <a:xfrm>
          <a:off x="1208118" y="2851112"/>
          <a:ext cx="2159094" cy="2159094"/>
        </a:xfrm>
        <a:prstGeom prst="roundRect">
          <a:avLst/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Reactive tone (“We didn’t do anything wrong!”)</a:t>
          </a:r>
        </a:p>
      </dsp:txBody>
      <dsp:txXfrm>
        <a:off x="1313516" y="2956510"/>
        <a:ext cx="1948298" cy="1948298"/>
      </dsp:txXfrm>
    </dsp:sp>
    <dsp:sp modelId="{2779E35B-ACBE-4A10-BE8D-C8882BEECB54}">
      <dsp:nvSpPr>
        <dsp:cNvPr id="0" name=""/>
        <dsp:cNvSpPr/>
      </dsp:nvSpPr>
      <dsp:spPr>
        <a:xfrm>
          <a:off x="3533298" y="2851112"/>
          <a:ext cx="2159094" cy="2159094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Inconsistent messages across leaders</a:t>
          </a:r>
        </a:p>
      </dsp:txBody>
      <dsp:txXfrm>
        <a:off x="3638696" y="2956510"/>
        <a:ext cx="1948298" cy="19482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B9EB46-1BD4-4F69-83E0-B4B8350B22E0}">
      <dsp:nvSpPr>
        <dsp:cNvPr id="0" name=""/>
        <dsp:cNvSpPr/>
      </dsp:nvSpPr>
      <dsp:spPr>
        <a:xfrm>
          <a:off x="0" y="384645"/>
          <a:ext cx="6900512" cy="13513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/>
            <a:t>Ask:</a:t>
          </a:r>
        </a:p>
      </dsp:txBody>
      <dsp:txXfrm>
        <a:off x="65967" y="450612"/>
        <a:ext cx="6768578" cy="1219416"/>
      </dsp:txXfrm>
    </dsp:sp>
    <dsp:sp modelId="{7B8FF36F-7768-46BC-8A17-98A10FD0FDCB}">
      <dsp:nvSpPr>
        <dsp:cNvPr id="0" name=""/>
        <dsp:cNvSpPr/>
      </dsp:nvSpPr>
      <dsp:spPr>
        <a:xfrm>
          <a:off x="0" y="1735995"/>
          <a:ext cx="6900512" cy="3415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091" tIns="69850" rIns="391160" bIns="69850" numCol="1" spcCol="1270" anchor="t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300" kern="1200"/>
            <a:t>Who needs reassurance?</a:t>
          </a:r>
        </a:p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300" kern="1200"/>
            <a:t>Who controls the narrative?</a:t>
          </a:r>
        </a:p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300" kern="1200"/>
            <a:t>Who could misunderstand silence?</a:t>
          </a:r>
        </a:p>
      </dsp:txBody>
      <dsp:txXfrm>
        <a:off x="0" y="1735995"/>
        <a:ext cx="6900512" cy="34155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29696F-5183-4511-88DA-0D59CCF656C4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262F67-8883-4648-A7C4-57A069EAE446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🎯 What Must Be Said Right Now: Non-negotiable facts, safety info, next steps</a:t>
          </a:r>
        </a:p>
      </dsp:txBody>
      <dsp:txXfrm>
        <a:off x="0" y="2703"/>
        <a:ext cx="6900512" cy="1843578"/>
      </dsp:txXfrm>
    </dsp:sp>
    <dsp:sp modelId="{8A917CD0-0588-4D8F-96FB-9FC58858828C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FE0C6E-AF85-452A-944D-6A91BDCC76B3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⏳ Can Wait Until Verified: Investigation details, long-term fixes</a:t>
          </a:r>
        </a:p>
      </dsp:txBody>
      <dsp:txXfrm>
        <a:off x="0" y="1846281"/>
        <a:ext cx="6900512" cy="1843578"/>
      </dsp:txXfrm>
    </dsp:sp>
    <dsp:sp modelId="{73CF37E1-4D50-44B8-BC82-E3231C744CA2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9217FB-4CF6-453D-8261-BF674B9AFE78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🚫 Never Disclosed: Speculation, blame, confidential info</a:t>
          </a:r>
        </a:p>
      </dsp:txBody>
      <dsp:txXfrm>
        <a:off x="0" y="3689859"/>
        <a:ext cx="6900512" cy="184357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EA8C8B-C0DF-4713-993A-6E6DA0017F61}">
      <dsp:nvSpPr>
        <dsp:cNvPr id="0" name=""/>
        <dsp:cNvSpPr/>
      </dsp:nvSpPr>
      <dsp:spPr>
        <a:xfrm>
          <a:off x="0" y="764621"/>
          <a:ext cx="6651253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E84787-205E-4B8D-B58B-97389FD2FB0F}">
      <dsp:nvSpPr>
        <dsp:cNvPr id="0" name=""/>
        <dsp:cNvSpPr/>
      </dsp:nvSpPr>
      <dsp:spPr>
        <a:xfrm>
          <a:off x="332562" y="380861"/>
          <a:ext cx="4655877" cy="767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981" tIns="0" rIns="175981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One consistent voice</a:t>
          </a:r>
        </a:p>
      </dsp:txBody>
      <dsp:txXfrm>
        <a:off x="370029" y="418328"/>
        <a:ext cx="4580943" cy="692586"/>
      </dsp:txXfrm>
    </dsp:sp>
    <dsp:sp modelId="{5B97781A-F599-4D00-BDE1-582A01CC3D66}">
      <dsp:nvSpPr>
        <dsp:cNvPr id="0" name=""/>
        <dsp:cNvSpPr/>
      </dsp:nvSpPr>
      <dsp:spPr>
        <a:xfrm>
          <a:off x="0" y="1943981"/>
          <a:ext cx="6651253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2147871"/>
              <a:satOff val="-6164"/>
              <a:lumOff val="-98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B16898-95D6-4426-9140-60652A96638A}">
      <dsp:nvSpPr>
        <dsp:cNvPr id="0" name=""/>
        <dsp:cNvSpPr/>
      </dsp:nvSpPr>
      <dsp:spPr>
        <a:xfrm>
          <a:off x="332562" y="1560221"/>
          <a:ext cx="4655877" cy="767520"/>
        </a:xfrm>
        <a:prstGeom prst="roundRect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981" tIns="0" rIns="175981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Verify before amplifying</a:t>
          </a:r>
        </a:p>
      </dsp:txBody>
      <dsp:txXfrm>
        <a:off x="370029" y="1597688"/>
        <a:ext cx="4580943" cy="692586"/>
      </dsp:txXfrm>
    </dsp:sp>
    <dsp:sp modelId="{D17FA330-F592-476D-B029-4ED0A6D34F95}">
      <dsp:nvSpPr>
        <dsp:cNvPr id="0" name=""/>
        <dsp:cNvSpPr/>
      </dsp:nvSpPr>
      <dsp:spPr>
        <a:xfrm>
          <a:off x="0" y="3123342"/>
          <a:ext cx="6651253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4295743"/>
              <a:satOff val="-12329"/>
              <a:lumOff val="-197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5B79FD-46F4-442E-9F43-CA3C36357D0F}">
      <dsp:nvSpPr>
        <dsp:cNvPr id="0" name=""/>
        <dsp:cNvSpPr/>
      </dsp:nvSpPr>
      <dsp:spPr>
        <a:xfrm>
          <a:off x="332562" y="2739582"/>
          <a:ext cx="4655877" cy="767520"/>
        </a:xfrm>
        <a:prstGeom prst="roundRect">
          <a:avLst/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981" tIns="0" rIns="175981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Empathy ≠ admission of guilt</a:t>
          </a:r>
        </a:p>
      </dsp:txBody>
      <dsp:txXfrm>
        <a:off x="370029" y="2777049"/>
        <a:ext cx="4580943" cy="692586"/>
      </dsp:txXfrm>
    </dsp:sp>
    <dsp:sp modelId="{22C0C729-E3A2-47D0-82DF-7872ECBCCBDA}">
      <dsp:nvSpPr>
        <dsp:cNvPr id="0" name=""/>
        <dsp:cNvSpPr/>
      </dsp:nvSpPr>
      <dsp:spPr>
        <a:xfrm>
          <a:off x="0" y="4302702"/>
          <a:ext cx="6651253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666FFC-5C4D-44D2-9EF8-CABB8928D191}">
      <dsp:nvSpPr>
        <dsp:cNvPr id="0" name=""/>
        <dsp:cNvSpPr/>
      </dsp:nvSpPr>
      <dsp:spPr>
        <a:xfrm>
          <a:off x="332562" y="3918942"/>
          <a:ext cx="4655877" cy="767520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981" tIns="0" rIns="175981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Calm is contagious</a:t>
          </a:r>
        </a:p>
      </dsp:txBody>
      <dsp:txXfrm>
        <a:off x="370029" y="3956409"/>
        <a:ext cx="4580943" cy="69258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D84173-100B-4944-A1E1-C94D57713684}">
      <dsp:nvSpPr>
        <dsp:cNvPr id="0" name=""/>
        <dsp:cNvSpPr/>
      </dsp:nvSpPr>
      <dsp:spPr>
        <a:xfrm>
          <a:off x="0" y="330394"/>
          <a:ext cx="6651253" cy="135749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Reflect &amp; Share:</a:t>
          </a:r>
        </a:p>
      </dsp:txBody>
      <dsp:txXfrm>
        <a:off x="66267" y="396661"/>
        <a:ext cx="6518719" cy="1224958"/>
      </dsp:txXfrm>
    </dsp:sp>
    <dsp:sp modelId="{E9071862-A0B2-4826-9E59-3E5B6B768C01}">
      <dsp:nvSpPr>
        <dsp:cNvPr id="0" name=""/>
        <dsp:cNvSpPr/>
      </dsp:nvSpPr>
      <dsp:spPr>
        <a:xfrm>
          <a:off x="0" y="1785807"/>
          <a:ext cx="6651253" cy="1357492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“When I feel cornered, my default communication style is…”</a:t>
          </a:r>
        </a:p>
      </dsp:txBody>
      <dsp:txXfrm>
        <a:off x="66267" y="1852074"/>
        <a:ext cx="6518719" cy="1224958"/>
      </dsp:txXfrm>
    </dsp:sp>
    <dsp:sp modelId="{A31336DF-F063-4D08-9FB2-85B8B8388D98}">
      <dsp:nvSpPr>
        <dsp:cNvPr id="0" name=""/>
        <dsp:cNvSpPr/>
      </dsp:nvSpPr>
      <dsp:spPr>
        <a:xfrm>
          <a:off x="0" y="3143299"/>
          <a:ext cx="6651253" cy="1865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177" tIns="43180" rIns="241808" bIns="4318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Overexplaining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Shutting down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Getting defensive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Trying to fix everything</a:t>
          </a:r>
        </a:p>
      </dsp:txBody>
      <dsp:txXfrm>
        <a:off x="0" y="3143299"/>
        <a:ext cx="6651253" cy="18650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E8EEE-2912-48CF-AE7A-53F4E228E5A7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09AE4-B2B4-47B6-9A46-BADF59E62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40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0AD2DB-39AC-D6F7-0A53-9736AC89C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9D4BEC-34BD-D6FA-925D-18216525BC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93B4F0-A5E3-04F0-A705-55B5A81777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25919D-8644-596B-4FA5-C6158BA3D3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24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7B9BB-6255-678E-53D1-2A3A32CFD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6D995F-50A0-89CD-AAC1-2D15C2D314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A79AF5-A990-2720-C023-DB48314511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A7EB34-5B0F-8FD2-14C9-403E8FF924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740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D370E4-B001-620B-FB2B-0899FE65C2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4045FB-9A9E-63CB-8686-F9849CD028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335C21-D768-1C5D-0652-9C94B58F28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8B644A-F173-1B74-2FE4-8D367B6CB4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553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58BD8D-FAF5-6290-6D92-4B3D5DC24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D82C7D-2F38-2398-9CA0-C9C6F93291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E6E3F6-96B6-430C-E3BF-D34E733C86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FAEEBB-E8AE-CB9C-202E-EF2A11DAD4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838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017BD1-2347-712E-F1FB-1D0695A47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66DFBC-2044-4811-1E63-3044F63E85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AB1050-11AB-267A-7866-7776AABC16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21AC6E-D0DB-15F7-3A2C-6B72CCE0DB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469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B511D-DD97-3D90-EFC1-B01C1DAF46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C292E4-3FEE-CA87-AF26-6085D9CE46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937FB-33DC-285A-2833-CC2004EED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8831-AFA9-421C-A000-A51F43B2FAF7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B8C9D5-F349-92D7-D51E-FB2A46D39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0E028C-1012-100D-BCFF-2676A93BA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3ECE3-9115-47C5-9DD6-59E37EB66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40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AB992-E0ED-3BEB-DB3E-B9B0EFD02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F58A44-00C4-68CC-1B13-D64A7BE246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4202AF-D16A-4619-3713-E00235168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8831-AFA9-421C-A000-A51F43B2FAF7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33426-0E42-8604-4F12-E8A7C0B73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8C562-65BA-C1A2-880F-6E81262FC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3ECE3-9115-47C5-9DD6-59E37EB66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32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66BC16-A24F-DB45-F141-6C04517F75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A13AF6-EAD4-AE6D-3E87-190A218694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331C8-C1B7-E146-2F7A-78FA205D4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8831-AFA9-421C-A000-A51F43B2FAF7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01D6C-1476-C4EB-98C1-C7B477D41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A96E9B-0CA8-14F7-504C-65EAFBE66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3ECE3-9115-47C5-9DD6-59E37EB66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58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1D49246-C641-C3BA-F07B-89FFC6CDAE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9" y="853439"/>
            <a:ext cx="4802373" cy="2833689"/>
          </a:xfrm>
        </p:spPr>
        <p:txBody>
          <a:bodyPr rIns="914400" anchor="b"/>
          <a:lstStyle>
            <a:lvl1pPr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BE7E1DF-A70C-8F79-9B76-72B2A7B4DC7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14400" y="3931919"/>
            <a:ext cx="4802735" cy="2072641"/>
          </a:xfr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800"/>
            </a:lvl1pPr>
            <a:lvl2pPr marL="457200" indent="0">
              <a:lnSpc>
                <a:spcPct val="125000"/>
              </a:lnSpc>
              <a:spcBef>
                <a:spcPts val="0"/>
              </a:spcBef>
              <a:buNone/>
              <a:defRPr sz="1600"/>
            </a:lvl2pPr>
            <a:lvl3pPr marL="914400" indent="0">
              <a:lnSpc>
                <a:spcPct val="125000"/>
              </a:lnSpc>
              <a:spcBef>
                <a:spcPts val="0"/>
              </a:spcBef>
              <a:buNone/>
              <a:defRPr sz="1400"/>
            </a:lvl3pPr>
            <a:lvl4pPr marL="1371600" indent="0">
              <a:lnSpc>
                <a:spcPct val="125000"/>
              </a:lnSpc>
              <a:spcBef>
                <a:spcPts val="0"/>
              </a:spcBef>
              <a:buNone/>
              <a:defRPr sz="1200"/>
            </a:lvl4pPr>
            <a:lvl5pPr marL="1828800" indent="0">
              <a:lnSpc>
                <a:spcPct val="125000"/>
              </a:lnSpc>
              <a:spcBef>
                <a:spcPts val="0"/>
              </a:spcBef>
              <a:buNone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CD5F637-DFBF-7FED-7CD5-F46A26E5CD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78587" y="921230"/>
            <a:ext cx="5713413" cy="5029200"/>
          </a:xfrm>
          <a:custGeom>
            <a:avLst/>
            <a:gdLst>
              <a:gd name="connsiteX0" fmla="*/ 5327097 w 5713413"/>
              <a:gd name="connsiteY0" fmla="*/ 0 h 5029200"/>
              <a:gd name="connsiteX1" fmla="*/ 5713413 w 5713413"/>
              <a:gd name="connsiteY1" fmla="*/ 0 h 5029200"/>
              <a:gd name="connsiteX2" fmla="*/ 5713413 w 5713413"/>
              <a:gd name="connsiteY2" fmla="*/ 5029200 h 5029200"/>
              <a:gd name="connsiteX3" fmla="*/ 5327097 w 5713413"/>
              <a:gd name="connsiteY3" fmla="*/ 5029200 h 5029200"/>
              <a:gd name="connsiteX4" fmla="*/ 0 w 5713413"/>
              <a:gd name="connsiteY4" fmla="*/ 0 h 5029200"/>
              <a:gd name="connsiteX5" fmla="*/ 5313743 w 5713413"/>
              <a:gd name="connsiteY5" fmla="*/ 0 h 5029200"/>
              <a:gd name="connsiteX6" fmla="*/ 5313743 w 5713413"/>
              <a:gd name="connsiteY6" fmla="*/ 5029200 h 5029200"/>
              <a:gd name="connsiteX7" fmla="*/ 0 w 5713413"/>
              <a:gd name="connsiteY7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13413" h="5029200">
                <a:moveTo>
                  <a:pt x="5327097" y="0"/>
                </a:moveTo>
                <a:lnTo>
                  <a:pt x="5713413" y="0"/>
                </a:lnTo>
                <a:lnTo>
                  <a:pt x="5713413" y="5029200"/>
                </a:lnTo>
                <a:lnTo>
                  <a:pt x="5327097" y="5029200"/>
                </a:lnTo>
                <a:close/>
                <a:moveTo>
                  <a:pt x="0" y="0"/>
                </a:moveTo>
                <a:lnTo>
                  <a:pt x="5313743" y="0"/>
                </a:lnTo>
                <a:lnTo>
                  <a:pt x="5313743" y="5029200"/>
                </a:lnTo>
                <a:lnTo>
                  <a:pt x="0" y="50292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33E3B934-3E16-21AF-8F5A-9EFD93255705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035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D872928-B479-F7C5-9C83-C448FBA361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20445"/>
            <a:ext cx="4114800" cy="50292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61E3771A-E1EB-0CBE-828C-2C5E1F2AE6C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75227" y="1020445"/>
            <a:ext cx="4802735" cy="5029200"/>
          </a:xfrm>
        </p:spPr>
        <p:txBody>
          <a:bodyPr anchor="ctr">
            <a:normAutofit/>
          </a:bodyPr>
          <a:lstStyle>
            <a:lvl1pPr marL="228600" indent="-22860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/>
            </a:lvl1pPr>
            <a:lvl2pPr marL="411480" indent="-22860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/>
            </a:lvl2pPr>
            <a:lvl3pPr marL="594360" indent="-22860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/>
            </a:lvl3pPr>
            <a:lvl4pPr marL="777240" indent="-22860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200"/>
            </a:lvl4pPr>
            <a:lvl5pPr marL="960120" indent="-22860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A1635D-96F0-769B-4ECB-70502770A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7367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4F877767-0342-A344-0462-A0D877FF68F8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32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2 column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2090F11-94D5-C2A6-0759-3E7541B099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0" y="485113"/>
            <a:ext cx="10515600" cy="15315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F349F3-2C28-5A44-EDFC-75FD6CA9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7367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34FD449-C6E0-CF8A-82B2-52438C952C0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29640" y="2153285"/>
            <a:ext cx="4953001" cy="3500438"/>
          </a:xfrm>
        </p:spPr>
        <p:txBody>
          <a:bodyPr lIns="91440">
            <a:normAutofit/>
          </a:bodyPr>
          <a:lstStyle>
            <a:lvl1pPr>
              <a:spcBef>
                <a:spcPts val="1000"/>
              </a:spcBef>
              <a:spcAft>
                <a:spcPts val="1200"/>
              </a:spcAft>
              <a:defRPr sz="1800"/>
            </a:lvl1pPr>
            <a:lvl2pPr>
              <a:spcBef>
                <a:spcPts val="1000"/>
              </a:spcBef>
              <a:spcAft>
                <a:spcPts val="1200"/>
              </a:spcAft>
              <a:defRPr sz="1600"/>
            </a:lvl2pPr>
            <a:lvl3pPr>
              <a:spcBef>
                <a:spcPts val="1000"/>
              </a:spcBef>
              <a:spcAft>
                <a:spcPts val="1200"/>
              </a:spcAft>
              <a:defRPr sz="1400"/>
            </a:lvl3pPr>
            <a:lvl4pPr>
              <a:spcBef>
                <a:spcPts val="1000"/>
              </a:spcBef>
              <a:spcAft>
                <a:spcPts val="1200"/>
              </a:spcAft>
              <a:defRPr sz="1200"/>
            </a:lvl4pPr>
            <a:lvl5pPr>
              <a:spcBef>
                <a:spcPts val="1000"/>
              </a:spcBef>
              <a:spcAft>
                <a:spcPts val="1200"/>
              </a:spcAft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971E741-6253-D410-B562-50CA5976207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09360" y="2153285"/>
            <a:ext cx="5135880" cy="3500438"/>
          </a:xfrm>
        </p:spPr>
        <p:txBody>
          <a:bodyPr lIns="91440">
            <a:normAutofit/>
          </a:bodyPr>
          <a:lstStyle>
            <a:lvl1pPr>
              <a:spcBef>
                <a:spcPts val="1000"/>
              </a:spcBef>
              <a:spcAft>
                <a:spcPts val="1200"/>
              </a:spcAft>
              <a:defRPr sz="1800"/>
            </a:lvl1pPr>
            <a:lvl2pPr>
              <a:spcBef>
                <a:spcPts val="1000"/>
              </a:spcBef>
              <a:spcAft>
                <a:spcPts val="1200"/>
              </a:spcAft>
              <a:defRPr sz="1600"/>
            </a:lvl2pPr>
            <a:lvl3pPr>
              <a:spcBef>
                <a:spcPts val="1000"/>
              </a:spcBef>
              <a:spcAft>
                <a:spcPts val="1200"/>
              </a:spcAft>
              <a:defRPr sz="1400"/>
            </a:lvl3pPr>
            <a:lvl4pPr>
              <a:spcBef>
                <a:spcPts val="1000"/>
              </a:spcBef>
              <a:spcAft>
                <a:spcPts val="1200"/>
              </a:spcAft>
              <a:defRPr sz="1200"/>
            </a:lvl4pPr>
            <a:lvl5pPr>
              <a:spcBef>
                <a:spcPts val="1000"/>
              </a:spcBef>
              <a:spcAft>
                <a:spcPts val="1200"/>
              </a:spcAft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55D7E8F5-692D-24DD-0F8C-9563BA74AAF4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69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51F9F-58F6-BF7C-99B5-2451703BA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532BF-DACD-4505-87EB-66EE5905B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87B0D-52D0-E1C3-AC88-9614A37FC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8831-AFA9-421C-A000-A51F43B2FAF7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438B0-D9BB-A917-33CD-AE7654D4A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79D7A-EBDD-D296-FC3E-D2D523ADC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3ECE3-9115-47C5-9DD6-59E37EB66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91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D36CC-C4C4-8D11-EF40-79ED03830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5D136D-CD4C-C852-B94C-D49886E5F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CAD50E-9F0B-D2C9-F5B8-DECC63B7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8831-AFA9-421C-A000-A51F43B2FAF7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92B23-A7C2-75A8-C7E0-A65657507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BF689-89F9-AF96-4DC7-06AC70B9D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3ECE3-9115-47C5-9DD6-59E37EB66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70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ED6ED-041B-9F15-BF4C-960A4B791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386A1-1BC8-5679-2135-857227ACF8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C0D78E-9555-4B28-FAB3-BA462EF1E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6CCF69-7BE3-3BB4-930A-96F4D532F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8831-AFA9-421C-A000-A51F43B2FAF7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D50AE8-8F7F-EDCC-5F71-52FAFFCEE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E78EBF-3F75-A447-B5CF-BA6CA3831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3ECE3-9115-47C5-9DD6-59E37EB66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10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53994-29B9-FB7C-3F8A-9525F43E0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9C2514-EDF9-C66F-34F6-B1E7E1193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4EF592-6564-E488-1F76-6139556F89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9414E5-1C4B-5B16-A2B8-B56D36AE46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00133E-BC4D-68C6-1418-F39C171153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E21FCA-B6AE-0CB9-C758-41DFDF8D4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8831-AFA9-421C-A000-A51F43B2FAF7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538ADC-D4DD-F6E5-5388-53C29C9A1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E06D21-8C02-DBF4-92B9-939D732D4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3ECE3-9115-47C5-9DD6-59E37EB66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309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DABD0-9B89-9FB8-2172-43A5E6650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48BD43-1122-A303-55B6-9F23CD078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8831-AFA9-421C-A000-A51F43B2FAF7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6E1E59-BBC9-817F-B516-45CEA8AEB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88C11C-4F41-77E7-5061-98BE0C378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3ECE3-9115-47C5-9DD6-59E37EB66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40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60DB60-166E-B2A1-D51D-1FDB52B7C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8831-AFA9-421C-A000-A51F43B2FAF7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A2CD9A-33E4-AA14-329D-D2CE1AC95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8ACEA-24AB-E188-5058-85DB01514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3ECE3-9115-47C5-9DD6-59E37EB66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83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75AF8-664E-7D33-BD18-2473D9A6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6755A-A458-3F95-B99B-267C7599B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38ADC1-D776-FF5D-F885-E55A4908D6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97F308-C2E9-87E5-DF31-1EC86E918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8831-AFA9-421C-A000-A51F43B2FAF7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0F8DC1-771F-DCC9-4006-329287B25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887567-35AC-A6BD-878C-0EA634739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3ECE3-9115-47C5-9DD6-59E37EB66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22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7DE1A-24B9-4A9F-6C73-B2F3280E6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273C3C-A46E-3F5B-93FC-F63AFC6FAB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24C26-B8BE-3089-8B31-09D973210D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689445-58AF-0C28-1175-2F8212E92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8831-AFA9-421C-A000-A51F43B2FAF7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360EE8-BFDC-B911-4B15-48C474944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8AC6D3-9626-208A-5A3A-D686EBB92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3ECE3-9115-47C5-9DD6-59E37EB66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93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A25766-2A4F-D260-174D-8DCE5F05D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D16296-6A85-FF40-A9F9-6272F5B58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3AE368-6447-AD19-1CD0-2D425EF313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428831-AFA9-421C-A000-A51F43B2FAF7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5F1F3-0CDE-5DCA-FE5D-CF4F0EA55F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E4EDB-4FFB-F05C-E807-3B28D2B887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A3ECE3-9115-47C5-9DD6-59E37EB66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035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picpedia.org/chalkboard/f/funding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heartlight.org/articles/201511/20151113_criticism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svgsilh.com/image/309095.html" TargetMode="External"/><Relationship Id="rId4" Type="http://schemas.openxmlformats.org/officeDocument/2006/relationships/image" Target="../media/image1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svgsilh.com/image/304439.html" TargetMode="External"/><Relationship Id="rId4" Type="http://schemas.openxmlformats.org/officeDocument/2006/relationships/image" Target="../media/image16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brewminate.com/media-and-culture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134706B-150F-487B-B4FB-34C10219C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FD23E7-C75D-4AFA-A4D4-BE55581109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raphic 1">
            <a:extLst>
              <a:ext uri="{FF2B5EF4-FFF2-40B4-BE49-F238E27FC236}">
                <a16:creationId xmlns:a16="http://schemas.microsoft.com/office/drawing/2014/main" id="{D6705569-F545-4F47-A260-A9202826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630197-6D34-AADE-F472-A478AD2FA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5473" y="1998925"/>
            <a:ext cx="5541054" cy="2149412"/>
          </a:xfrm>
        </p:spPr>
        <p:txBody>
          <a:bodyPr>
            <a:normAutofit/>
          </a:bodyPr>
          <a:lstStyle/>
          <a:p>
            <a:r>
              <a:rPr lang="en-US" sz="3600" dirty="0"/>
              <a:t>Clear, Calm, Credible: Communication Strategies for Difficult Moments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66716D-8F90-802B-161D-FE0D48074D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0419" y="4300833"/>
            <a:ext cx="4431162" cy="1191873"/>
          </a:xfrm>
        </p:spPr>
        <p:txBody>
          <a:bodyPr>
            <a:normAutofit/>
          </a:bodyPr>
          <a:lstStyle/>
          <a:p>
            <a:r>
              <a:rPr lang="en-US" dirty="0"/>
              <a:t>Facilitated by: Jenora Ledbetter</a:t>
            </a:r>
          </a:p>
          <a:p>
            <a:r>
              <a:rPr lang="en-US" dirty="0"/>
              <a:t>The Self Care Network LLC</a:t>
            </a:r>
          </a:p>
        </p:txBody>
      </p:sp>
    </p:spTree>
    <p:extLst>
      <p:ext uri="{BB962C8B-B14F-4D97-AF65-F5344CB8AC3E}">
        <p14:creationId xmlns:p14="http://schemas.microsoft.com/office/powerpoint/2010/main" val="3746328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DED6BC-9A3E-48D4-AD7C-A56D63F54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B6E033A-DB2E-49B8-B600-B38E0C280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235" y="1371600"/>
            <a:ext cx="4529312" cy="3589977"/>
          </a:xfrm>
          <a:custGeom>
            <a:avLst/>
            <a:gdLst>
              <a:gd name="connsiteX0" fmla="*/ 5462602 w 5470628"/>
              <a:gd name="connsiteY0" fmla="*/ 1413608 h 3193741"/>
              <a:gd name="connsiteX1" fmla="*/ 5465724 w 5470628"/>
              <a:gd name="connsiteY1" fmla="*/ 1421881 h 3193741"/>
              <a:gd name="connsiteX2" fmla="*/ 5465025 w 5470628"/>
              <a:gd name="connsiteY2" fmla="*/ 1466556 h 3193741"/>
              <a:gd name="connsiteX3" fmla="*/ 5463208 w 5470628"/>
              <a:gd name="connsiteY3" fmla="*/ 1466226 h 3193741"/>
              <a:gd name="connsiteX4" fmla="*/ 5463242 w 5470628"/>
              <a:gd name="connsiteY4" fmla="*/ 1451866 h 3193741"/>
              <a:gd name="connsiteX5" fmla="*/ 5462894 w 5470628"/>
              <a:gd name="connsiteY5" fmla="*/ 1423194 h 3193741"/>
              <a:gd name="connsiteX6" fmla="*/ 5461417 w 5470628"/>
              <a:gd name="connsiteY6" fmla="*/ 1391849 h 3193741"/>
              <a:gd name="connsiteX7" fmla="*/ 5462246 w 5470628"/>
              <a:gd name="connsiteY7" fmla="*/ 1401944 h 3193741"/>
              <a:gd name="connsiteX8" fmla="*/ 5462602 w 5470628"/>
              <a:gd name="connsiteY8" fmla="*/ 1413608 h 3193741"/>
              <a:gd name="connsiteX9" fmla="*/ 5459078 w 5470628"/>
              <a:gd name="connsiteY9" fmla="*/ 1404268 h 3193741"/>
              <a:gd name="connsiteX10" fmla="*/ 5460137 w 5470628"/>
              <a:gd name="connsiteY10" fmla="*/ 1393780 h 3193741"/>
              <a:gd name="connsiteX11" fmla="*/ 5461417 w 5470628"/>
              <a:gd name="connsiteY11" fmla="*/ 1391849 h 3193741"/>
              <a:gd name="connsiteX12" fmla="*/ 614271 w 5470628"/>
              <a:gd name="connsiteY12" fmla="*/ 1052206 h 3193741"/>
              <a:gd name="connsiteX13" fmla="*/ 611497 w 5470628"/>
              <a:gd name="connsiteY13" fmla="*/ 1055389 h 3193741"/>
              <a:gd name="connsiteX14" fmla="*/ 630277 w 5470628"/>
              <a:gd name="connsiteY14" fmla="*/ 1065215 h 3193741"/>
              <a:gd name="connsiteX15" fmla="*/ 651856 w 5470628"/>
              <a:gd name="connsiteY15" fmla="*/ 1067584 h 3193741"/>
              <a:gd name="connsiteX16" fmla="*/ 614271 w 5470628"/>
              <a:gd name="connsiteY16" fmla="*/ 1052206 h 3193741"/>
              <a:gd name="connsiteX17" fmla="*/ 810628 w 5470628"/>
              <a:gd name="connsiteY17" fmla="*/ 695550 h 3193741"/>
              <a:gd name="connsiteX18" fmla="*/ 1033084 w 5470628"/>
              <a:gd name="connsiteY18" fmla="*/ 791270 h 3193741"/>
              <a:gd name="connsiteX19" fmla="*/ 1036153 w 5470628"/>
              <a:gd name="connsiteY19" fmla="*/ 788050 h 3193741"/>
              <a:gd name="connsiteX20" fmla="*/ 810628 w 5470628"/>
              <a:gd name="connsiteY20" fmla="*/ 695550 h 3193741"/>
              <a:gd name="connsiteX21" fmla="*/ 4850908 w 5470628"/>
              <a:gd name="connsiteY21" fmla="*/ 727 h 3193741"/>
              <a:gd name="connsiteX22" fmla="*/ 4858584 w 5470628"/>
              <a:gd name="connsiteY22" fmla="*/ 13795 h 3193741"/>
              <a:gd name="connsiteX23" fmla="*/ 4843408 w 5470628"/>
              <a:gd name="connsiteY23" fmla="*/ 37224 h 3193741"/>
              <a:gd name="connsiteX24" fmla="*/ 4871062 w 5470628"/>
              <a:gd name="connsiteY24" fmla="*/ 78954 h 3193741"/>
              <a:gd name="connsiteX25" fmla="*/ 4989038 w 5470628"/>
              <a:gd name="connsiteY25" fmla="*/ 66799 h 3193741"/>
              <a:gd name="connsiteX26" fmla="*/ 5002636 w 5470628"/>
              <a:gd name="connsiteY26" fmla="*/ 79388 h 3193741"/>
              <a:gd name="connsiteX27" fmla="*/ 5008332 w 5470628"/>
              <a:gd name="connsiteY27" fmla="*/ 140859 h 3193741"/>
              <a:gd name="connsiteX28" fmla="*/ 5014326 w 5470628"/>
              <a:gd name="connsiteY28" fmla="*/ 155555 h 3193741"/>
              <a:gd name="connsiteX29" fmla="*/ 5030704 w 5470628"/>
              <a:gd name="connsiteY29" fmla="*/ 221190 h 3193741"/>
              <a:gd name="connsiteX30" fmla="*/ 5097262 w 5470628"/>
              <a:gd name="connsiteY30" fmla="*/ 317759 h 3193741"/>
              <a:gd name="connsiteX31" fmla="*/ 5165084 w 5470628"/>
              <a:gd name="connsiteY31" fmla="*/ 373367 h 3193741"/>
              <a:gd name="connsiteX32" fmla="*/ 5174137 w 5470628"/>
              <a:gd name="connsiteY32" fmla="*/ 389353 h 3193741"/>
              <a:gd name="connsiteX33" fmla="*/ 5192507 w 5470628"/>
              <a:gd name="connsiteY33" fmla="*/ 453561 h 3193741"/>
              <a:gd name="connsiteX34" fmla="*/ 5187160 w 5470628"/>
              <a:gd name="connsiteY34" fmla="*/ 467732 h 3193741"/>
              <a:gd name="connsiteX35" fmla="*/ 5160106 w 5470628"/>
              <a:gd name="connsiteY35" fmla="*/ 486904 h 3193741"/>
              <a:gd name="connsiteX36" fmla="*/ 5138948 w 5470628"/>
              <a:gd name="connsiteY36" fmla="*/ 528614 h 3193741"/>
              <a:gd name="connsiteX37" fmla="*/ 5097016 w 5470628"/>
              <a:gd name="connsiteY37" fmla="*/ 589923 h 3193741"/>
              <a:gd name="connsiteX38" fmla="*/ 5075869 w 5470628"/>
              <a:gd name="connsiteY38" fmla="*/ 608381 h 3193741"/>
              <a:gd name="connsiteX39" fmla="*/ 5093172 w 5470628"/>
              <a:gd name="connsiteY39" fmla="*/ 618385 h 3193741"/>
              <a:gd name="connsiteX40" fmla="*/ 5153518 w 5470628"/>
              <a:gd name="connsiteY40" fmla="*/ 687474 h 3193741"/>
              <a:gd name="connsiteX41" fmla="*/ 5074984 w 5470628"/>
              <a:gd name="connsiteY41" fmla="*/ 776941 h 3193741"/>
              <a:gd name="connsiteX42" fmla="*/ 5033348 w 5470628"/>
              <a:gd name="connsiteY42" fmla="*/ 805473 h 3193741"/>
              <a:gd name="connsiteX43" fmla="*/ 5116847 w 5470628"/>
              <a:gd name="connsiteY43" fmla="*/ 803426 h 3193741"/>
              <a:gd name="connsiteX44" fmla="*/ 5147902 w 5470628"/>
              <a:gd name="connsiteY44" fmla="*/ 833118 h 3193741"/>
              <a:gd name="connsiteX45" fmla="*/ 5161665 w 5470628"/>
              <a:gd name="connsiteY45" fmla="*/ 848297 h 3193741"/>
              <a:gd name="connsiteX46" fmla="*/ 5246520 w 5470628"/>
              <a:gd name="connsiteY46" fmla="*/ 942412 h 3193741"/>
              <a:gd name="connsiteX47" fmla="*/ 5235368 w 5470628"/>
              <a:gd name="connsiteY47" fmla="*/ 972946 h 3193741"/>
              <a:gd name="connsiteX48" fmla="*/ 5113739 w 5470628"/>
              <a:gd name="connsiteY48" fmla="*/ 1128845 h 3193741"/>
              <a:gd name="connsiteX49" fmla="*/ 5255034 w 5470628"/>
              <a:gd name="connsiteY49" fmla="*/ 1151117 h 3193741"/>
              <a:gd name="connsiteX50" fmla="*/ 5267513 w 5470628"/>
              <a:gd name="connsiteY50" fmla="*/ 1216275 h 3193741"/>
              <a:gd name="connsiteX51" fmla="*/ 5343113 w 5470628"/>
              <a:gd name="connsiteY51" fmla="*/ 1281854 h 3193741"/>
              <a:gd name="connsiteX52" fmla="*/ 5452014 w 5470628"/>
              <a:gd name="connsiteY52" fmla="*/ 1385543 h 3193741"/>
              <a:gd name="connsiteX53" fmla="*/ 5459078 w 5470628"/>
              <a:gd name="connsiteY53" fmla="*/ 1404268 h 3193741"/>
              <a:gd name="connsiteX54" fmla="*/ 5458838 w 5470628"/>
              <a:gd name="connsiteY54" fmla="*/ 1406644 h 3193741"/>
              <a:gd name="connsiteX55" fmla="*/ 5455752 w 5470628"/>
              <a:gd name="connsiteY55" fmla="*/ 1450751 h 3193741"/>
              <a:gd name="connsiteX56" fmla="*/ 5454594 w 5470628"/>
              <a:gd name="connsiteY56" fmla="*/ 1464662 h 3193741"/>
              <a:gd name="connsiteX57" fmla="*/ 5447215 w 5470628"/>
              <a:gd name="connsiteY57" fmla="*/ 1463321 h 3193741"/>
              <a:gd name="connsiteX58" fmla="*/ 5433934 w 5470628"/>
              <a:gd name="connsiteY58" fmla="*/ 1458428 h 3193741"/>
              <a:gd name="connsiteX59" fmla="*/ 5424276 w 5470628"/>
              <a:gd name="connsiteY59" fmla="*/ 1477014 h 3193741"/>
              <a:gd name="connsiteX60" fmla="*/ 5444628 w 5470628"/>
              <a:gd name="connsiteY60" fmla="*/ 1511562 h 3193741"/>
              <a:gd name="connsiteX61" fmla="*/ 5453752 w 5470628"/>
              <a:gd name="connsiteY61" fmla="*/ 1474786 h 3193741"/>
              <a:gd name="connsiteX62" fmla="*/ 5454594 w 5470628"/>
              <a:gd name="connsiteY62" fmla="*/ 1464662 h 3193741"/>
              <a:gd name="connsiteX63" fmla="*/ 5463208 w 5470628"/>
              <a:gd name="connsiteY63" fmla="*/ 1466226 h 3193741"/>
              <a:gd name="connsiteX64" fmla="*/ 5463164 w 5470628"/>
              <a:gd name="connsiteY64" fmla="*/ 1484226 h 3193741"/>
              <a:gd name="connsiteX65" fmla="*/ 5456160 w 5470628"/>
              <a:gd name="connsiteY65" fmla="*/ 1575885 h 3193741"/>
              <a:gd name="connsiteX66" fmla="*/ 5345636 w 5470628"/>
              <a:gd name="connsiteY66" fmla="*/ 1714543 h 3193741"/>
              <a:gd name="connsiteX67" fmla="*/ 5251319 w 5470628"/>
              <a:gd name="connsiteY67" fmla="*/ 1775792 h 3193741"/>
              <a:gd name="connsiteX68" fmla="*/ 5043512 w 5470628"/>
              <a:gd name="connsiteY68" fmla="*/ 2027305 h 3193741"/>
              <a:gd name="connsiteX69" fmla="*/ 4978144 w 5470628"/>
              <a:gd name="connsiteY69" fmla="*/ 2108535 h 3193741"/>
              <a:gd name="connsiteX70" fmla="*/ 5031476 w 5470628"/>
              <a:gd name="connsiteY70" fmla="*/ 2128173 h 3193741"/>
              <a:gd name="connsiteX71" fmla="*/ 4937389 w 5470628"/>
              <a:gd name="connsiteY71" fmla="*/ 2216441 h 3193741"/>
              <a:gd name="connsiteX72" fmla="*/ 4826122 w 5470628"/>
              <a:gd name="connsiteY72" fmla="*/ 2315331 h 3193741"/>
              <a:gd name="connsiteX73" fmla="*/ 2544647 w 5470628"/>
              <a:gd name="connsiteY73" fmla="*/ 3190975 h 3193741"/>
              <a:gd name="connsiteX74" fmla="*/ 1328257 w 5470628"/>
              <a:gd name="connsiteY74" fmla="*/ 3153006 h 3193741"/>
              <a:gd name="connsiteX75" fmla="*/ 977943 w 5470628"/>
              <a:gd name="connsiteY75" fmla="*/ 3082502 h 3193741"/>
              <a:gd name="connsiteX76" fmla="*/ 854473 w 5470628"/>
              <a:gd name="connsiteY76" fmla="*/ 2994250 h 3193741"/>
              <a:gd name="connsiteX77" fmla="*/ 811593 w 5470628"/>
              <a:gd name="connsiteY77" fmla="*/ 2970498 h 3193741"/>
              <a:gd name="connsiteX78" fmla="*/ 707024 w 5470628"/>
              <a:gd name="connsiteY78" fmla="*/ 2945439 h 3193741"/>
              <a:gd name="connsiteX79" fmla="*/ 523487 w 5470628"/>
              <a:gd name="connsiteY79" fmla="*/ 2886053 h 3193741"/>
              <a:gd name="connsiteX80" fmla="*/ 587884 w 5470628"/>
              <a:gd name="connsiteY80" fmla="*/ 2859746 h 3193741"/>
              <a:gd name="connsiteX81" fmla="*/ 779426 w 5470628"/>
              <a:gd name="connsiteY81" fmla="*/ 2885897 h 3193741"/>
              <a:gd name="connsiteX82" fmla="*/ 917288 w 5470628"/>
              <a:gd name="connsiteY82" fmla="*/ 2882248 h 3193741"/>
              <a:gd name="connsiteX83" fmla="*/ 718684 w 5470628"/>
              <a:gd name="connsiteY83" fmla="*/ 2819941 h 3193741"/>
              <a:gd name="connsiteX84" fmla="*/ 524650 w 5470628"/>
              <a:gd name="connsiteY84" fmla="*/ 2731220 h 3193741"/>
              <a:gd name="connsiteX85" fmla="*/ 670138 w 5470628"/>
              <a:gd name="connsiteY85" fmla="*/ 2735189 h 3193741"/>
              <a:gd name="connsiteX86" fmla="*/ 675382 w 5470628"/>
              <a:gd name="connsiteY86" fmla="*/ 2719369 h 3193741"/>
              <a:gd name="connsiteX87" fmla="*/ 542021 w 5470628"/>
              <a:gd name="connsiteY87" fmla="*/ 2601946 h 3193741"/>
              <a:gd name="connsiteX88" fmla="*/ 476895 w 5470628"/>
              <a:gd name="connsiteY88" fmla="*/ 2555976 h 3193741"/>
              <a:gd name="connsiteX89" fmla="*/ 188751 w 5470628"/>
              <a:gd name="connsiteY89" fmla="*/ 2428830 h 3193741"/>
              <a:gd name="connsiteX90" fmla="*/ 456762 w 5470628"/>
              <a:gd name="connsiteY90" fmla="*/ 2468731 h 3193741"/>
              <a:gd name="connsiteX91" fmla="*/ 174514 w 5470628"/>
              <a:gd name="connsiteY91" fmla="*/ 2345378 h 3193741"/>
              <a:gd name="connsiteX92" fmla="*/ 38827 w 5470628"/>
              <a:gd name="connsiteY92" fmla="*/ 2303685 h 3193741"/>
              <a:gd name="connsiteX93" fmla="*/ 3281 w 5470628"/>
              <a:gd name="connsiteY93" fmla="*/ 2273587 h 3193741"/>
              <a:gd name="connsiteX94" fmla="*/ 61590 w 5470628"/>
              <a:gd name="connsiteY94" fmla="*/ 2259170 h 3193741"/>
              <a:gd name="connsiteX95" fmla="*/ 242291 w 5470628"/>
              <a:gd name="connsiteY95" fmla="*/ 2250569 h 3193741"/>
              <a:gd name="connsiteX96" fmla="*/ 13205 w 5470628"/>
              <a:gd name="connsiteY96" fmla="*/ 2172263 h 3193741"/>
              <a:gd name="connsiteX97" fmla="*/ 180810 w 5470628"/>
              <a:gd name="connsiteY97" fmla="*/ 2168333 h 3193741"/>
              <a:gd name="connsiteX98" fmla="*/ 226020 w 5470628"/>
              <a:gd name="connsiteY98" fmla="*/ 2121100 h 3193741"/>
              <a:gd name="connsiteX99" fmla="*/ 299145 w 5470628"/>
              <a:gd name="connsiteY99" fmla="*/ 2044862 h 3193741"/>
              <a:gd name="connsiteX100" fmla="*/ 350236 w 5470628"/>
              <a:gd name="connsiteY100" fmla="*/ 2001187 h 3193741"/>
              <a:gd name="connsiteX101" fmla="*/ 365223 w 5470628"/>
              <a:gd name="connsiteY101" fmla="*/ 1881218 h 3193741"/>
              <a:gd name="connsiteX102" fmla="*/ 310707 w 5470628"/>
              <a:gd name="connsiteY102" fmla="*/ 1758752 h 3193741"/>
              <a:gd name="connsiteX103" fmla="*/ 181659 w 5470628"/>
              <a:gd name="connsiteY103" fmla="*/ 1709137 h 3193741"/>
              <a:gd name="connsiteX104" fmla="*/ 213063 w 5470628"/>
              <a:gd name="connsiteY104" fmla="*/ 1632021 h 3193741"/>
              <a:gd name="connsiteX105" fmla="*/ 481390 w 5470628"/>
              <a:gd name="connsiteY105" fmla="*/ 1644125 h 3193741"/>
              <a:gd name="connsiteX106" fmla="*/ 68930 w 5470628"/>
              <a:gd name="connsiteY106" fmla="*/ 1457537 h 3193741"/>
              <a:gd name="connsiteX107" fmla="*/ 135138 w 5470628"/>
              <a:gd name="connsiteY107" fmla="*/ 1440976 h 3193741"/>
              <a:gd name="connsiteX108" fmla="*/ 131611 w 5470628"/>
              <a:gd name="connsiteY108" fmla="*/ 1427642 h 3193741"/>
              <a:gd name="connsiteX109" fmla="*/ 130443 w 5470628"/>
              <a:gd name="connsiteY109" fmla="*/ 1343795 h 3193741"/>
              <a:gd name="connsiteX110" fmla="*/ 138930 w 5470628"/>
              <a:gd name="connsiteY110" fmla="*/ 1304094 h 3193741"/>
              <a:gd name="connsiteX111" fmla="*/ 118409 w 5470628"/>
              <a:gd name="connsiteY111" fmla="*/ 1262212 h 3193741"/>
              <a:gd name="connsiteX112" fmla="*/ 421410 w 5470628"/>
              <a:gd name="connsiteY112" fmla="*/ 1304757 h 3193741"/>
              <a:gd name="connsiteX113" fmla="*/ 655702 w 5470628"/>
              <a:gd name="connsiteY113" fmla="*/ 1291801 h 3193741"/>
              <a:gd name="connsiteX114" fmla="*/ 648299 w 5470628"/>
              <a:gd name="connsiteY114" fmla="*/ 1287715 h 3193741"/>
              <a:gd name="connsiteX115" fmla="*/ 531027 w 5470628"/>
              <a:gd name="connsiteY115" fmla="*/ 1193967 h 3193741"/>
              <a:gd name="connsiteX116" fmla="*/ 526433 w 5470628"/>
              <a:gd name="connsiteY116" fmla="*/ 1191913 h 3193741"/>
              <a:gd name="connsiteX117" fmla="*/ 504666 w 5470628"/>
              <a:gd name="connsiteY117" fmla="*/ 1177230 h 3193741"/>
              <a:gd name="connsiteX118" fmla="*/ 482307 w 5470628"/>
              <a:gd name="connsiteY118" fmla="*/ 1162618 h 3193741"/>
              <a:gd name="connsiteX119" fmla="*/ 479029 w 5470628"/>
              <a:gd name="connsiteY119" fmla="*/ 1162540 h 3193741"/>
              <a:gd name="connsiteX120" fmla="*/ 447663 w 5470628"/>
              <a:gd name="connsiteY120" fmla="*/ 1132649 h 3193741"/>
              <a:gd name="connsiteX121" fmla="*/ 438547 w 5470628"/>
              <a:gd name="connsiteY121" fmla="*/ 1110977 h 3193741"/>
              <a:gd name="connsiteX122" fmla="*/ 405343 w 5470628"/>
              <a:gd name="connsiteY122" fmla="*/ 1089612 h 3193741"/>
              <a:gd name="connsiteX123" fmla="*/ 371373 w 5470628"/>
              <a:gd name="connsiteY123" fmla="*/ 1070238 h 3193741"/>
              <a:gd name="connsiteX124" fmla="*/ 290358 w 5470628"/>
              <a:gd name="connsiteY124" fmla="*/ 1059884 h 3193741"/>
              <a:gd name="connsiteX125" fmla="*/ 235140 w 5470628"/>
              <a:gd name="connsiteY125" fmla="*/ 1029322 h 3193741"/>
              <a:gd name="connsiteX126" fmla="*/ 300494 w 5470628"/>
              <a:gd name="connsiteY126" fmla="*/ 1032083 h 3193741"/>
              <a:gd name="connsiteX127" fmla="*/ 239661 w 5470628"/>
              <a:gd name="connsiteY127" fmla="*/ 997457 h 3193741"/>
              <a:gd name="connsiteX128" fmla="*/ 204788 w 5470628"/>
              <a:gd name="connsiteY128" fmla="*/ 959211 h 3193741"/>
              <a:gd name="connsiteX129" fmla="*/ 207583 w 5470628"/>
              <a:gd name="connsiteY129" fmla="*/ 947009 h 3193741"/>
              <a:gd name="connsiteX130" fmla="*/ 223061 w 5470628"/>
              <a:gd name="connsiteY130" fmla="*/ 947033 h 3193741"/>
              <a:gd name="connsiteX131" fmla="*/ 280015 w 5470628"/>
              <a:gd name="connsiteY131" fmla="*/ 972164 h 3193741"/>
              <a:gd name="connsiteX132" fmla="*/ 353948 w 5470628"/>
              <a:gd name="connsiteY132" fmla="*/ 1006865 h 3193741"/>
              <a:gd name="connsiteX133" fmla="*/ 240466 w 5470628"/>
              <a:gd name="connsiteY133" fmla="*/ 939943 h 3193741"/>
              <a:gd name="connsiteX134" fmla="*/ 158812 w 5470628"/>
              <a:gd name="connsiteY134" fmla="*/ 891467 h 3193741"/>
              <a:gd name="connsiteX135" fmla="*/ 139551 w 5470628"/>
              <a:gd name="connsiteY135" fmla="*/ 855364 h 3193741"/>
              <a:gd name="connsiteX136" fmla="*/ 145731 w 5470628"/>
              <a:gd name="connsiteY136" fmla="*/ 844888 h 3193741"/>
              <a:gd name="connsiteX137" fmla="*/ 158154 w 5470628"/>
              <a:gd name="connsiteY137" fmla="*/ 848366 h 3193741"/>
              <a:gd name="connsiteX138" fmla="*/ 169370 w 5470628"/>
              <a:gd name="connsiteY138" fmla="*/ 856260 h 3193741"/>
              <a:gd name="connsiteX139" fmla="*/ 288295 w 5470628"/>
              <a:gd name="connsiteY139" fmla="*/ 915169 h 3193741"/>
              <a:gd name="connsiteX140" fmla="*/ 462694 w 5470628"/>
              <a:gd name="connsiteY140" fmla="*/ 994643 h 3193741"/>
              <a:gd name="connsiteX141" fmla="*/ 531910 w 5470628"/>
              <a:gd name="connsiteY141" fmla="*/ 1006664 h 3193741"/>
              <a:gd name="connsiteX142" fmla="*/ 333940 w 5470628"/>
              <a:gd name="connsiteY142" fmla="*/ 893507 h 3193741"/>
              <a:gd name="connsiteX143" fmla="*/ 181443 w 5470628"/>
              <a:gd name="connsiteY143" fmla="*/ 746608 h 3193741"/>
              <a:gd name="connsiteX144" fmla="*/ 162678 w 5470628"/>
              <a:gd name="connsiteY144" fmla="*/ 737018 h 3193741"/>
              <a:gd name="connsiteX145" fmla="*/ 156307 w 5470628"/>
              <a:gd name="connsiteY145" fmla="*/ 730435 h 3193741"/>
              <a:gd name="connsiteX146" fmla="*/ 117227 w 5470628"/>
              <a:gd name="connsiteY146" fmla="*/ 677515 h 3193741"/>
              <a:gd name="connsiteX147" fmla="*/ 113655 w 5470628"/>
              <a:gd name="connsiteY147" fmla="*/ 663474 h 3193741"/>
              <a:gd name="connsiteX148" fmla="*/ 115226 w 5470628"/>
              <a:gd name="connsiteY148" fmla="*/ 636712 h 3193741"/>
              <a:gd name="connsiteX149" fmla="*/ 105067 w 5470628"/>
              <a:gd name="connsiteY149" fmla="*/ 622046 h 3193741"/>
              <a:gd name="connsiteX150" fmla="*/ 104113 w 5470628"/>
              <a:gd name="connsiteY150" fmla="*/ 611722 h 3193741"/>
              <a:gd name="connsiteX151" fmla="*/ 118895 w 5470628"/>
              <a:gd name="connsiteY151" fmla="*/ 610169 h 3193741"/>
              <a:gd name="connsiteX152" fmla="*/ 163095 w 5470628"/>
              <a:gd name="connsiteY152" fmla="*/ 640642 h 3193741"/>
              <a:gd name="connsiteX153" fmla="*/ 185766 w 5470628"/>
              <a:gd name="connsiteY153" fmla="*/ 641454 h 3193741"/>
              <a:gd name="connsiteX154" fmla="*/ 212892 w 5470628"/>
              <a:gd name="connsiteY154" fmla="*/ 637457 h 3193741"/>
              <a:gd name="connsiteX155" fmla="*/ 223932 w 5470628"/>
              <a:gd name="connsiteY155" fmla="*/ 647271 h 3193741"/>
              <a:gd name="connsiteX156" fmla="*/ 287167 w 5470628"/>
              <a:gd name="connsiteY156" fmla="*/ 691571 h 3193741"/>
              <a:gd name="connsiteX157" fmla="*/ 330380 w 5470628"/>
              <a:gd name="connsiteY157" fmla="*/ 692506 h 3193741"/>
              <a:gd name="connsiteX158" fmla="*/ 296172 w 5470628"/>
              <a:gd name="connsiteY158" fmla="*/ 688108 h 3193741"/>
              <a:gd name="connsiteX159" fmla="*/ 286974 w 5470628"/>
              <a:gd name="connsiteY159" fmla="*/ 674512 h 3193741"/>
              <a:gd name="connsiteX160" fmla="*/ 286166 w 5470628"/>
              <a:gd name="connsiteY160" fmla="*/ 661798 h 3193741"/>
              <a:gd name="connsiteX161" fmla="*/ 236268 w 5470628"/>
              <a:gd name="connsiteY161" fmla="*/ 635338 h 3193741"/>
              <a:gd name="connsiteX162" fmla="*/ 231734 w 5470628"/>
              <a:gd name="connsiteY162" fmla="*/ 634225 h 3193741"/>
              <a:gd name="connsiteX163" fmla="*/ 221253 w 5470628"/>
              <a:gd name="connsiteY163" fmla="*/ 623870 h 3193741"/>
              <a:gd name="connsiteX164" fmla="*/ 237564 w 5470628"/>
              <a:gd name="connsiteY164" fmla="*/ 613590 h 3193741"/>
              <a:gd name="connsiteX165" fmla="*/ 282259 w 5470628"/>
              <a:gd name="connsiteY165" fmla="*/ 619091 h 3193741"/>
              <a:gd name="connsiteX166" fmla="*/ 370630 w 5470628"/>
              <a:gd name="connsiteY166" fmla="*/ 665566 h 3193741"/>
              <a:gd name="connsiteX167" fmla="*/ 498017 w 5470628"/>
              <a:gd name="connsiteY167" fmla="*/ 740532 h 3193741"/>
              <a:gd name="connsiteX168" fmla="*/ 918036 w 5470628"/>
              <a:gd name="connsiteY168" fmla="*/ 924307 h 3193741"/>
              <a:gd name="connsiteX169" fmla="*/ 1079304 w 5470628"/>
              <a:gd name="connsiteY169" fmla="*/ 984494 h 3193741"/>
              <a:gd name="connsiteX170" fmla="*/ 1079935 w 5470628"/>
              <a:gd name="connsiteY170" fmla="*/ 980383 h 3193741"/>
              <a:gd name="connsiteX171" fmla="*/ 1079695 w 5470628"/>
              <a:gd name="connsiteY171" fmla="*/ 976616 h 3193741"/>
              <a:gd name="connsiteX172" fmla="*/ 966178 w 5470628"/>
              <a:gd name="connsiteY172" fmla="*/ 937219 h 3193741"/>
              <a:gd name="connsiteX173" fmla="*/ 720106 w 5470628"/>
              <a:gd name="connsiteY173" fmla="*/ 807112 h 3193741"/>
              <a:gd name="connsiteX174" fmla="*/ 698823 w 5470628"/>
              <a:gd name="connsiteY174" fmla="*/ 804708 h 3193741"/>
              <a:gd name="connsiteX175" fmla="*/ 664513 w 5470628"/>
              <a:gd name="connsiteY175" fmla="*/ 784663 h 3193741"/>
              <a:gd name="connsiteX176" fmla="*/ 660380 w 5470628"/>
              <a:gd name="connsiteY176" fmla="*/ 771165 h 3193741"/>
              <a:gd name="connsiteX177" fmla="*/ 584959 w 5470628"/>
              <a:gd name="connsiteY177" fmla="*/ 722409 h 3193741"/>
              <a:gd name="connsiteX178" fmla="*/ 435649 w 5470628"/>
              <a:gd name="connsiteY178" fmla="*/ 639659 h 3193741"/>
              <a:gd name="connsiteX179" fmla="*/ 404944 w 5470628"/>
              <a:gd name="connsiteY179" fmla="*/ 606128 h 3193741"/>
              <a:gd name="connsiteX180" fmla="*/ 408476 w 5470628"/>
              <a:gd name="connsiteY180" fmla="*/ 591466 h 3193741"/>
              <a:gd name="connsiteX181" fmla="*/ 425225 w 5470628"/>
              <a:gd name="connsiteY181" fmla="*/ 592759 h 3193741"/>
              <a:gd name="connsiteX182" fmla="*/ 487115 w 5470628"/>
              <a:gd name="connsiteY182" fmla="*/ 620614 h 3193741"/>
              <a:gd name="connsiteX183" fmla="*/ 550277 w 5470628"/>
              <a:gd name="connsiteY183" fmla="*/ 649738 h 3193741"/>
              <a:gd name="connsiteX184" fmla="*/ 544421 w 5470628"/>
              <a:gd name="connsiteY184" fmla="*/ 641907 h 3193741"/>
              <a:gd name="connsiteX185" fmla="*/ 431905 w 5470628"/>
              <a:gd name="connsiteY185" fmla="*/ 580799 h 3193741"/>
              <a:gd name="connsiteX186" fmla="*/ 351177 w 5470628"/>
              <a:gd name="connsiteY186" fmla="*/ 528177 h 3193741"/>
              <a:gd name="connsiteX187" fmla="*/ 339749 w 5470628"/>
              <a:gd name="connsiteY187" fmla="*/ 498244 h 3193741"/>
              <a:gd name="connsiteX188" fmla="*/ 346313 w 5470628"/>
              <a:gd name="connsiteY188" fmla="*/ 489145 h 3193741"/>
              <a:gd name="connsiteX189" fmla="*/ 356579 w 5470628"/>
              <a:gd name="connsiteY189" fmla="*/ 491460 h 3193741"/>
              <a:gd name="connsiteX190" fmla="*/ 371505 w 5470628"/>
              <a:gd name="connsiteY190" fmla="*/ 501516 h 3193741"/>
              <a:gd name="connsiteX191" fmla="*/ 476275 w 5470628"/>
              <a:gd name="connsiteY191" fmla="*/ 553122 h 3193741"/>
              <a:gd name="connsiteX192" fmla="*/ 649952 w 5470628"/>
              <a:gd name="connsiteY192" fmla="*/ 635294 h 3193741"/>
              <a:gd name="connsiteX193" fmla="*/ 727161 w 5470628"/>
              <a:gd name="connsiteY193" fmla="*/ 651328 h 3193741"/>
              <a:gd name="connsiteX194" fmla="*/ 722417 w 5470628"/>
              <a:gd name="connsiteY194" fmla="*/ 646921 h 3193741"/>
              <a:gd name="connsiteX195" fmla="*/ 546079 w 5470628"/>
              <a:gd name="connsiteY195" fmla="*/ 546328 h 3193741"/>
              <a:gd name="connsiteX196" fmla="*/ 378182 w 5470628"/>
              <a:gd name="connsiteY196" fmla="*/ 386585 h 3193741"/>
              <a:gd name="connsiteX197" fmla="*/ 370158 w 5470628"/>
              <a:gd name="connsiteY197" fmla="*/ 382100 h 3193741"/>
              <a:gd name="connsiteX198" fmla="*/ 357861 w 5470628"/>
              <a:gd name="connsiteY198" fmla="*/ 371252 h 3193741"/>
              <a:gd name="connsiteX199" fmla="*/ 331313 w 5470628"/>
              <a:gd name="connsiteY199" fmla="*/ 328203 h 3193741"/>
              <a:gd name="connsiteX200" fmla="*/ 319354 w 5470628"/>
              <a:gd name="connsiteY200" fmla="*/ 299282 h 3193741"/>
              <a:gd name="connsiteX201" fmla="*/ 319682 w 5470628"/>
              <a:gd name="connsiteY201" fmla="*/ 285719 h 3193741"/>
              <a:gd name="connsiteX202" fmla="*/ 306391 w 5470628"/>
              <a:gd name="connsiteY202" fmla="*/ 268585 h 3193741"/>
              <a:gd name="connsiteX203" fmla="*/ 303294 w 5470628"/>
              <a:gd name="connsiteY203" fmla="*/ 257334 h 3193741"/>
              <a:gd name="connsiteX204" fmla="*/ 319242 w 5470628"/>
              <a:gd name="connsiteY204" fmla="*/ 255403 h 3193741"/>
              <a:gd name="connsiteX205" fmla="*/ 364093 w 5470628"/>
              <a:gd name="connsiteY205" fmla="*/ 286745 h 3193741"/>
              <a:gd name="connsiteX206" fmla="*/ 385301 w 5470628"/>
              <a:gd name="connsiteY206" fmla="*/ 287973 h 3193741"/>
              <a:gd name="connsiteX207" fmla="*/ 417598 w 5470628"/>
              <a:gd name="connsiteY207" fmla="*/ 285722 h 3193741"/>
              <a:gd name="connsiteX208" fmla="*/ 440155 w 5470628"/>
              <a:gd name="connsiteY208" fmla="*/ 308139 h 3193741"/>
              <a:gd name="connsiteX209" fmla="*/ 534406 w 5470628"/>
              <a:gd name="connsiteY209" fmla="*/ 339430 h 3193741"/>
              <a:gd name="connsiteX210" fmla="*/ 495633 w 5470628"/>
              <a:gd name="connsiteY210" fmla="*/ 333450 h 3193741"/>
              <a:gd name="connsiteX211" fmla="*/ 486289 w 5470628"/>
              <a:gd name="connsiteY211" fmla="*/ 322243 h 3193741"/>
              <a:gd name="connsiteX212" fmla="*/ 484000 w 5470628"/>
              <a:gd name="connsiteY212" fmla="*/ 304964 h 3193741"/>
              <a:gd name="connsiteX213" fmla="*/ 436911 w 5470628"/>
              <a:gd name="connsiteY213" fmla="*/ 280536 h 3193741"/>
              <a:gd name="connsiteX214" fmla="*/ 426865 w 5470628"/>
              <a:gd name="connsiteY214" fmla="*/ 277007 h 3193741"/>
              <a:gd name="connsiteX215" fmla="*/ 420654 w 5470628"/>
              <a:gd name="connsiteY215" fmla="*/ 268269 h 3193741"/>
              <a:gd name="connsiteX216" fmla="*/ 432329 w 5470628"/>
              <a:gd name="connsiteY216" fmla="*/ 259975 h 3193741"/>
              <a:gd name="connsiteX217" fmla="*/ 447672 w 5470628"/>
              <a:gd name="connsiteY217" fmla="*/ 257879 h 3193741"/>
              <a:gd name="connsiteX218" fmla="*/ 502242 w 5470628"/>
              <a:gd name="connsiteY218" fmla="*/ 273572 h 3193741"/>
              <a:gd name="connsiteX219" fmla="*/ 659874 w 5470628"/>
              <a:gd name="connsiteY219" fmla="*/ 365516 h 3193741"/>
              <a:gd name="connsiteX220" fmla="*/ 829177 w 5470628"/>
              <a:gd name="connsiteY220" fmla="*/ 444421 h 3193741"/>
              <a:gd name="connsiteX221" fmla="*/ 1231903 w 5470628"/>
              <a:gd name="connsiteY221" fmla="*/ 613682 h 3193741"/>
              <a:gd name="connsiteX222" fmla="*/ 1911736 w 5470628"/>
              <a:gd name="connsiteY222" fmla="*/ 685084 h 3193741"/>
              <a:gd name="connsiteX223" fmla="*/ 2564313 w 5470628"/>
              <a:gd name="connsiteY223" fmla="*/ 632143 h 3193741"/>
              <a:gd name="connsiteX224" fmla="*/ 2657304 w 5470628"/>
              <a:gd name="connsiteY224" fmla="*/ 624913 h 3193741"/>
              <a:gd name="connsiteX225" fmla="*/ 4235818 w 5470628"/>
              <a:gd name="connsiteY225" fmla="*/ 259339 h 3193741"/>
              <a:gd name="connsiteX226" fmla="*/ 4460331 w 5470628"/>
              <a:gd name="connsiteY226" fmla="*/ 176864 h 3193741"/>
              <a:gd name="connsiteX227" fmla="*/ 4499578 w 5470628"/>
              <a:gd name="connsiteY227" fmla="*/ 186791 h 3193741"/>
              <a:gd name="connsiteX228" fmla="*/ 4514640 w 5470628"/>
              <a:gd name="connsiteY228" fmla="*/ 188841 h 3193741"/>
              <a:gd name="connsiteX229" fmla="*/ 4516523 w 5470628"/>
              <a:gd name="connsiteY229" fmla="*/ 189988 h 3193741"/>
              <a:gd name="connsiteX230" fmla="*/ 4518126 w 5470628"/>
              <a:gd name="connsiteY230" fmla="*/ 189316 h 3193741"/>
              <a:gd name="connsiteX231" fmla="*/ 4514640 w 5470628"/>
              <a:gd name="connsiteY231" fmla="*/ 188841 h 3193741"/>
              <a:gd name="connsiteX232" fmla="*/ 4511569 w 5470628"/>
              <a:gd name="connsiteY232" fmla="*/ 186970 h 3193741"/>
              <a:gd name="connsiteX233" fmla="*/ 4510888 w 5470628"/>
              <a:gd name="connsiteY233" fmla="*/ 180943 h 3193741"/>
              <a:gd name="connsiteX234" fmla="*/ 4531865 w 5470628"/>
              <a:gd name="connsiteY234" fmla="*/ 155151 h 3193741"/>
              <a:gd name="connsiteX235" fmla="*/ 4573441 w 5470628"/>
              <a:gd name="connsiteY235" fmla="*/ 139676 h 3193741"/>
              <a:gd name="connsiteX236" fmla="*/ 4594964 w 5470628"/>
              <a:gd name="connsiteY236" fmla="*/ 145847 h 3193741"/>
              <a:gd name="connsiteX237" fmla="*/ 4623059 w 5470628"/>
              <a:gd name="connsiteY237" fmla="*/ 152410 h 3193741"/>
              <a:gd name="connsiteX238" fmla="*/ 4748356 w 5470628"/>
              <a:gd name="connsiteY238" fmla="*/ 68192 h 3193741"/>
              <a:gd name="connsiteX239" fmla="*/ 4833812 w 5470628"/>
              <a:gd name="connsiteY239" fmla="*/ 8017 h 3193741"/>
              <a:gd name="connsiteX240" fmla="*/ 4850908 w 5470628"/>
              <a:gd name="connsiteY240" fmla="*/ 727 h 31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470628" h="3193741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397E64-F44B-7FC0-D2F4-A005C33CC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941" y="685801"/>
            <a:ext cx="3494859" cy="5491162"/>
          </a:xfrm>
        </p:spPr>
        <p:txBody>
          <a:bodyPr>
            <a:normAutofit/>
          </a:bodyPr>
          <a:lstStyle/>
          <a:p>
            <a:r>
              <a:rPr lang="en-US" dirty="0"/>
              <a:t>Step 3: Stay Aligned Under Pressure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F853B5F-1E2F-44EC-EB96-8F024F85E4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5272623"/>
              </p:ext>
            </p:extLst>
          </p:nvPr>
        </p:nvGraphicFramePr>
        <p:xfrm>
          <a:off x="4702547" y="838199"/>
          <a:ext cx="6651253" cy="533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7844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DED6BC-9A3E-48D4-AD7C-A56D63F54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B6E033A-DB2E-49B8-B600-B38E0C280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235" y="1371600"/>
            <a:ext cx="4529312" cy="3589977"/>
          </a:xfrm>
          <a:custGeom>
            <a:avLst/>
            <a:gdLst>
              <a:gd name="connsiteX0" fmla="*/ 5462602 w 5470628"/>
              <a:gd name="connsiteY0" fmla="*/ 1413608 h 3193741"/>
              <a:gd name="connsiteX1" fmla="*/ 5465724 w 5470628"/>
              <a:gd name="connsiteY1" fmla="*/ 1421881 h 3193741"/>
              <a:gd name="connsiteX2" fmla="*/ 5465025 w 5470628"/>
              <a:gd name="connsiteY2" fmla="*/ 1466556 h 3193741"/>
              <a:gd name="connsiteX3" fmla="*/ 5463208 w 5470628"/>
              <a:gd name="connsiteY3" fmla="*/ 1466226 h 3193741"/>
              <a:gd name="connsiteX4" fmla="*/ 5463242 w 5470628"/>
              <a:gd name="connsiteY4" fmla="*/ 1451866 h 3193741"/>
              <a:gd name="connsiteX5" fmla="*/ 5462894 w 5470628"/>
              <a:gd name="connsiteY5" fmla="*/ 1423194 h 3193741"/>
              <a:gd name="connsiteX6" fmla="*/ 5461417 w 5470628"/>
              <a:gd name="connsiteY6" fmla="*/ 1391849 h 3193741"/>
              <a:gd name="connsiteX7" fmla="*/ 5462246 w 5470628"/>
              <a:gd name="connsiteY7" fmla="*/ 1401944 h 3193741"/>
              <a:gd name="connsiteX8" fmla="*/ 5462602 w 5470628"/>
              <a:gd name="connsiteY8" fmla="*/ 1413608 h 3193741"/>
              <a:gd name="connsiteX9" fmla="*/ 5459078 w 5470628"/>
              <a:gd name="connsiteY9" fmla="*/ 1404268 h 3193741"/>
              <a:gd name="connsiteX10" fmla="*/ 5460137 w 5470628"/>
              <a:gd name="connsiteY10" fmla="*/ 1393780 h 3193741"/>
              <a:gd name="connsiteX11" fmla="*/ 5461417 w 5470628"/>
              <a:gd name="connsiteY11" fmla="*/ 1391849 h 3193741"/>
              <a:gd name="connsiteX12" fmla="*/ 614271 w 5470628"/>
              <a:gd name="connsiteY12" fmla="*/ 1052206 h 3193741"/>
              <a:gd name="connsiteX13" fmla="*/ 611497 w 5470628"/>
              <a:gd name="connsiteY13" fmla="*/ 1055389 h 3193741"/>
              <a:gd name="connsiteX14" fmla="*/ 630277 w 5470628"/>
              <a:gd name="connsiteY14" fmla="*/ 1065215 h 3193741"/>
              <a:gd name="connsiteX15" fmla="*/ 651856 w 5470628"/>
              <a:gd name="connsiteY15" fmla="*/ 1067584 h 3193741"/>
              <a:gd name="connsiteX16" fmla="*/ 614271 w 5470628"/>
              <a:gd name="connsiteY16" fmla="*/ 1052206 h 3193741"/>
              <a:gd name="connsiteX17" fmla="*/ 810628 w 5470628"/>
              <a:gd name="connsiteY17" fmla="*/ 695550 h 3193741"/>
              <a:gd name="connsiteX18" fmla="*/ 1033084 w 5470628"/>
              <a:gd name="connsiteY18" fmla="*/ 791270 h 3193741"/>
              <a:gd name="connsiteX19" fmla="*/ 1036153 w 5470628"/>
              <a:gd name="connsiteY19" fmla="*/ 788050 h 3193741"/>
              <a:gd name="connsiteX20" fmla="*/ 810628 w 5470628"/>
              <a:gd name="connsiteY20" fmla="*/ 695550 h 3193741"/>
              <a:gd name="connsiteX21" fmla="*/ 4850908 w 5470628"/>
              <a:gd name="connsiteY21" fmla="*/ 727 h 3193741"/>
              <a:gd name="connsiteX22" fmla="*/ 4858584 w 5470628"/>
              <a:gd name="connsiteY22" fmla="*/ 13795 h 3193741"/>
              <a:gd name="connsiteX23" fmla="*/ 4843408 w 5470628"/>
              <a:gd name="connsiteY23" fmla="*/ 37224 h 3193741"/>
              <a:gd name="connsiteX24" fmla="*/ 4871062 w 5470628"/>
              <a:gd name="connsiteY24" fmla="*/ 78954 h 3193741"/>
              <a:gd name="connsiteX25" fmla="*/ 4989038 w 5470628"/>
              <a:gd name="connsiteY25" fmla="*/ 66799 h 3193741"/>
              <a:gd name="connsiteX26" fmla="*/ 5002636 w 5470628"/>
              <a:gd name="connsiteY26" fmla="*/ 79388 h 3193741"/>
              <a:gd name="connsiteX27" fmla="*/ 5008332 w 5470628"/>
              <a:gd name="connsiteY27" fmla="*/ 140859 h 3193741"/>
              <a:gd name="connsiteX28" fmla="*/ 5014326 w 5470628"/>
              <a:gd name="connsiteY28" fmla="*/ 155555 h 3193741"/>
              <a:gd name="connsiteX29" fmla="*/ 5030704 w 5470628"/>
              <a:gd name="connsiteY29" fmla="*/ 221190 h 3193741"/>
              <a:gd name="connsiteX30" fmla="*/ 5097262 w 5470628"/>
              <a:gd name="connsiteY30" fmla="*/ 317759 h 3193741"/>
              <a:gd name="connsiteX31" fmla="*/ 5165084 w 5470628"/>
              <a:gd name="connsiteY31" fmla="*/ 373367 h 3193741"/>
              <a:gd name="connsiteX32" fmla="*/ 5174137 w 5470628"/>
              <a:gd name="connsiteY32" fmla="*/ 389353 h 3193741"/>
              <a:gd name="connsiteX33" fmla="*/ 5192507 w 5470628"/>
              <a:gd name="connsiteY33" fmla="*/ 453561 h 3193741"/>
              <a:gd name="connsiteX34" fmla="*/ 5187160 w 5470628"/>
              <a:gd name="connsiteY34" fmla="*/ 467732 h 3193741"/>
              <a:gd name="connsiteX35" fmla="*/ 5160106 w 5470628"/>
              <a:gd name="connsiteY35" fmla="*/ 486904 h 3193741"/>
              <a:gd name="connsiteX36" fmla="*/ 5138948 w 5470628"/>
              <a:gd name="connsiteY36" fmla="*/ 528614 h 3193741"/>
              <a:gd name="connsiteX37" fmla="*/ 5097016 w 5470628"/>
              <a:gd name="connsiteY37" fmla="*/ 589923 h 3193741"/>
              <a:gd name="connsiteX38" fmla="*/ 5075869 w 5470628"/>
              <a:gd name="connsiteY38" fmla="*/ 608381 h 3193741"/>
              <a:gd name="connsiteX39" fmla="*/ 5093172 w 5470628"/>
              <a:gd name="connsiteY39" fmla="*/ 618385 h 3193741"/>
              <a:gd name="connsiteX40" fmla="*/ 5153518 w 5470628"/>
              <a:gd name="connsiteY40" fmla="*/ 687474 h 3193741"/>
              <a:gd name="connsiteX41" fmla="*/ 5074984 w 5470628"/>
              <a:gd name="connsiteY41" fmla="*/ 776941 h 3193741"/>
              <a:gd name="connsiteX42" fmla="*/ 5033348 w 5470628"/>
              <a:gd name="connsiteY42" fmla="*/ 805473 h 3193741"/>
              <a:gd name="connsiteX43" fmla="*/ 5116847 w 5470628"/>
              <a:gd name="connsiteY43" fmla="*/ 803426 h 3193741"/>
              <a:gd name="connsiteX44" fmla="*/ 5147902 w 5470628"/>
              <a:gd name="connsiteY44" fmla="*/ 833118 h 3193741"/>
              <a:gd name="connsiteX45" fmla="*/ 5161665 w 5470628"/>
              <a:gd name="connsiteY45" fmla="*/ 848297 h 3193741"/>
              <a:gd name="connsiteX46" fmla="*/ 5246520 w 5470628"/>
              <a:gd name="connsiteY46" fmla="*/ 942412 h 3193741"/>
              <a:gd name="connsiteX47" fmla="*/ 5235368 w 5470628"/>
              <a:gd name="connsiteY47" fmla="*/ 972946 h 3193741"/>
              <a:gd name="connsiteX48" fmla="*/ 5113739 w 5470628"/>
              <a:gd name="connsiteY48" fmla="*/ 1128845 h 3193741"/>
              <a:gd name="connsiteX49" fmla="*/ 5255034 w 5470628"/>
              <a:gd name="connsiteY49" fmla="*/ 1151117 h 3193741"/>
              <a:gd name="connsiteX50" fmla="*/ 5267513 w 5470628"/>
              <a:gd name="connsiteY50" fmla="*/ 1216275 h 3193741"/>
              <a:gd name="connsiteX51" fmla="*/ 5343113 w 5470628"/>
              <a:gd name="connsiteY51" fmla="*/ 1281854 h 3193741"/>
              <a:gd name="connsiteX52" fmla="*/ 5452014 w 5470628"/>
              <a:gd name="connsiteY52" fmla="*/ 1385543 h 3193741"/>
              <a:gd name="connsiteX53" fmla="*/ 5459078 w 5470628"/>
              <a:gd name="connsiteY53" fmla="*/ 1404268 h 3193741"/>
              <a:gd name="connsiteX54" fmla="*/ 5458838 w 5470628"/>
              <a:gd name="connsiteY54" fmla="*/ 1406644 h 3193741"/>
              <a:gd name="connsiteX55" fmla="*/ 5455752 w 5470628"/>
              <a:gd name="connsiteY55" fmla="*/ 1450751 h 3193741"/>
              <a:gd name="connsiteX56" fmla="*/ 5454594 w 5470628"/>
              <a:gd name="connsiteY56" fmla="*/ 1464662 h 3193741"/>
              <a:gd name="connsiteX57" fmla="*/ 5447215 w 5470628"/>
              <a:gd name="connsiteY57" fmla="*/ 1463321 h 3193741"/>
              <a:gd name="connsiteX58" fmla="*/ 5433934 w 5470628"/>
              <a:gd name="connsiteY58" fmla="*/ 1458428 h 3193741"/>
              <a:gd name="connsiteX59" fmla="*/ 5424276 w 5470628"/>
              <a:gd name="connsiteY59" fmla="*/ 1477014 h 3193741"/>
              <a:gd name="connsiteX60" fmla="*/ 5444628 w 5470628"/>
              <a:gd name="connsiteY60" fmla="*/ 1511562 h 3193741"/>
              <a:gd name="connsiteX61" fmla="*/ 5453752 w 5470628"/>
              <a:gd name="connsiteY61" fmla="*/ 1474786 h 3193741"/>
              <a:gd name="connsiteX62" fmla="*/ 5454594 w 5470628"/>
              <a:gd name="connsiteY62" fmla="*/ 1464662 h 3193741"/>
              <a:gd name="connsiteX63" fmla="*/ 5463208 w 5470628"/>
              <a:gd name="connsiteY63" fmla="*/ 1466226 h 3193741"/>
              <a:gd name="connsiteX64" fmla="*/ 5463164 w 5470628"/>
              <a:gd name="connsiteY64" fmla="*/ 1484226 h 3193741"/>
              <a:gd name="connsiteX65" fmla="*/ 5456160 w 5470628"/>
              <a:gd name="connsiteY65" fmla="*/ 1575885 h 3193741"/>
              <a:gd name="connsiteX66" fmla="*/ 5345636 w 5470628"/>
              <a:gd name="connsiteY66" fmla="*/ 1714543 h 3193741"/>
              <a:gd name="connsiteX67" fmla="*/ 5251319 w 5470628"/>
              <a:gd name="connsiteY67" fmla="*/ 1775792 h 3193741"/>
              <a:gd name="connsiteX68" fmla="*/ 5043512 w 5470628"/>
              <a:gd name="connsiteY68" fmla="*/ 2027305 h 3193741"/>
              <a:gd name="connsiteX69" fmla="*/ 4978144 w 5470628"/>
              <a:gd name="connsiteY69" fmla="*/ 2108535 h 3193741"/>
              <a:gd name="connsiteX70" fmla="*/ 5031476 w 5470628"/>
              <a:gd name="connsiteY70" fmla="*/ 2128173 h 3193741"/>
              <a:gd name="connsiteX71" fmla="*/ 4937389 w 5470628"/>
              <a:gd name="connsiteY71" fmla="*/ 2216441 h 3193741"/>
              <a:gd name="connsiteX72" fmla="*/ 4826122 w 5470628"/>
              <a:gd name="connsiteY72" fmla="*/ 2315331 h 3193741"/>
              <a:gd name="connsiteX73" fmla="*/ 2544647 w 5470628"/>
              <a:gd name="connsiteY73" fmla="*/ 3190975 h 3193741"/>
              <a:gd name="connsiteX74" fmla="*/ 1328257 w 5470628"/>
              <a:gd name="connsiteY74" fmla="*/ 3153006 h 3193741"/>
              <a:gd name="connsiteX75" fmla="*/ 977943 w 5470628"/>
              <a:gd name="connsiteY75" fmla="*/ 3082502 h 3193741"/>
              <a:gd name="connsiteX76" fmla="*/ 854473 w 5470628"/>
              <a:gd name="connsiteY76" fmla="*/ 2994250 h 3193741"/>
              <a:gd name="connsiteX77" fmla="*/ 811593 w 5470628"/>
              <a:gd name="connsiteY77" fmla="*/ 2970498 h 3193741"/>
              <a:gd name="connsiteX78" fmla="*/ 707024 w 5470628"/>
              <a:gd name="connsiteY78" fmla="*/ 2945439 h 3193741"/>
              <a:gd name="connsiteX79" fmla="*/ 523487 w 5470628"/>
              <a:gd name="connsiteY79" fmla="*/ 2886053 h 3193741"/>
              <a:gd name="connsiteX80" fmla="*/ 587884 w 5470628"/>
              <a:gd name="connsiteY80" fmla="*/ 2859746 h 3193741"/>
              <a:gd name="connsiteX81" fmla="*/ 779426 w 5470628"/>
              <a:gd name="connsiteY81" fmla="*/ 2885897 h 3193741"/>
              <a:gd name="connsiteX82" fmla="*/ 917288 w 5470628"/>
              <a:gd name="connsiteY82" fmla="*/ 2882248 h 3193741"/>
              <a:gd name="connsiteX83" fmla="*/ 718684 w 5470628"/>
              <a:gd name="connsiteY83" fmla="*/ 2819941 h 3193741"/>
              <a:gd name="connsiteX84" fmla="*/ 524650 w 5470628"/>
              <a:gd name="connsiteY84" fmla="*/ 2731220 h 3193741"/>
              <a:gd name="connsiteX85" fmla="*/ 670138 w 5470628"/>
              <a:gd name="connsiteY85" fmla="*/ 2735189 h 3193741"/>
              <a:gd name="connsiteX86" fmla="*/ 675382 w 5470628"/>
              <a:gd name="connsiteY86" fmla="*/ 2719369 h 3193741"/>
              <a:gd name="connsiteX87" fmla="*/ 542021 w 5470628"/>
              <a:gd name="connsiteY87" fmla="*/ 2601946 h 3193741"/>
              <a:gd name="connsiteX88" fmla="*/ 476895 w 5470628"/>
              <a:gd name="connsiteY88" fmla="*/ 2555976 h 3193741"/>
              <a:gd name="connsiteX89" fmla="*/ 188751 w 5470628"/>
              <a:gd name="connsiteY89" fmla="*/ 2428830 h 3193741"/>
              <a:gd name="connsiteX90" fmla="*/ 456762 w 5470628"/>
              <a:gd name="connsiteY90" fmla="*/ 2468731 h 3193741"/>
              <a:gd name="connsiteX91" fmla="*/ 174514 w 5470628"/>
              <a:gd name="connsiteY91" fmla="*/ 2345378 h 3193741"/>
              <a:gd name="connsiteX92" fmla="*/ 38827 w 5470628"/>
              <a:gd name="connsiteY92" fmla="*/ 2303685 h 3193741"/>
              <a:gd name="connsiteX93" fmla="*/ 3281 w 5470628"/>
              <a:gd name="connsiteY93" fmla="*/ 2273587 h 3193741"/>
              <a:gd name="connsiteX94" fmla="*/ 61590 w 5470628"/>
              <a:gd name="connsiteY94" fmla="*/ 2259170 h 3193741"/>
              <a:gd name="connsiteX95" fmla="*/ 242291 w 5470628"/>
              <a:gd name="connsiteY95" fmla="*/ 2250569 h 3193741"/>
              <a:gd name="connsiteX96" fmla="*/ 13205 w 5470628"/>
              <a:gd name="connsiteY96" fmla="*/ 2172263 h 3193741"/>
              <a:gd name="connsiteX97" fmla="*/ 180810 w 5470628"/>
              <a:gd name="connsiteY97" fmla="*/ 2168333 h 3193741"/>
              <a:gd name="connsiteX98" fmla="*/ 226020 w 5470628"/>
              <a:gd name="connsiteY98" fmla="*/ 2121100 h 3193741"/>
              <a:gd name="connsiteX99" fmla="*/ 299145 w 5470628"/>
              <a:gd name="connsiteY99" fmla="*/ 2044862 h 3193741"/>
              <a:gd name="connsiteX100" fmla="*/ 350236 w 5470628"/>
              <a:gd name="connsiteY100" fmla="*/ 2001187 h 3193741"/>
              <a:gd name="connsiteX101" fmla="*/ 365223 w 5470628"/>
              <a:gd name="connsiteY101" fmla="*/ 1881218 h 3193741"/>
              <a:gd name="connsiteX102" fmla="*/ 310707 w 5470628"/>
              <a:gd name="connsiteY102" fmla="*/ 1758752 h 3193741"/>
              <a:gd name="connsiteX103" fmla="*/ 181659 w 5470628"/>
              <a:gd name="connsiteY103" fmla="*/ 1709137 h 3193741"/>
              <a:gd name="connsiteX104" fmla="*/ 213063 w 5470628"/>
              <a:gd name="connsiteY104" fmla="*/ 1632021 h 3193741"/>
              <a:gd name="connsiteX105" fmla="*/ 481390 w 5470628"/>
              <a:gd name="connsiteY105" fmla="*/ 1644125 h 3193741"/>
              <a:gd name="connsiteX106" fmla="*/ 68930 w 5470628"/>
              <a:gd name="connsiteY106" fmla="*/ 1457537 h 3193741"/>
              <a:gd name="connsiteX107" fmla="*/ 135138 w 5470628"/>
              <a:gd name="connsiteY107" fmla="*/ 1440976 h 3193741"/>
              <a:gd name="connsiteX108" fmla="*/ 131611 w 5470628"/>
              <a:gd name="connsiteY108" fmla="*/ 1427642 h 3193741"/>
              <a:gd name="connsiteX109" fmla="*/ 130443 w 5470628"/>
              <a:gd name="connsiteY109" fmla="*/ 1343795 h 3193741"/>
              <a:gd name="connsiteX110" fmla="*/ 138930 w 5470628"/>
              <a:gd name="connsiteY110" fmla="*/ 1304094 h 3193741"/>
              <a:gd name="connsiteX111" fmla="*/ 118409 w 5470628"/>
              <a:gd name="connsiteY111" fmla="*/ 1262212 h 3193741"/>
              <a:gd name="connsiteX112" fmla="*/ 421410 w 5470628"/>
              <a:gd name="connsiteY112" fmla="*/ 1304757 h 3193741"/>
              <a:gd name="connsiteX113" fmla="*/ 655702 w 5470628"/>
              <a:gd name="connsiteY113" fmla="*/ 1291801 h 3193741"/>
              <a:gd name="connsiteX114" fmla="*/ 648299 w 5470628"/>
              <a:gd name="connsiteY114" fmla="*/ 1287715 h 3193741"/>
              <a:gd name="connsiteX115" fmla="*/ 531027 w 5470628"/>
              <a:gd name="connsiteY115" fmla="*/ 1193967 h 3193741"/>
              <a:gd name="connsiteX116" fmla="*/ 526433 w 5470628"/>
              <a:gd name="connsiteY116" fmla="*/ 1191913 h 3193741"/>
              <a:gd name="connsiteX117" fmla="*/ 504666 w 5470628"/>
              <a:gd name="connsiteY117" fmla="*/ 1177230 h 3193741"/>
              <a:gd name="connsiteX118" fmla="*/ 482307 w 5470628"/>
              <a:gd name="connsiteY118" fmla="*/ 1162618 h 3193741"/>
              <a:gd name="connsiteX119" fmla="*/ 479029 w 5470628"/>
              <a:gd name="connsiteY119" fmla="*/ 1162540 h 3193741"/>
              <a:gd name="connsiteX120" fmla="*/ 447663 w 5470628"/>
              <a:gd name="connsiteY120" fmla="*/ 1132649 h 3193741"/>
              <a:gd name="connsiteX121" fmla="*/ 438547 w 5470628"/>
              <a:gd name="connsiteY121" fmla="*/ 1110977 h 3193741"/>
              <a:gd name="connsiteX122" fmla="*/ 405343 w 5470628"/>
              <a:gd name="connsiteY122" fmla="*/ 1089612 h 3193741"/>
              <a:gd name="connsiteX123" fmla="*/ 371373 w 5470628"/>
              <a:gd name="connsiteY123" fmla="*/ 1070238 h 3193741"/>
              <a:gd name="connsiteX124" fmla="*/ 290358 w 5470628"/>
              <a:gd name="connsiteY124" fmla="*/ 1059884 h 3193741"/>
              <a:gd name="connsiteX125" fmla="*/ 235140 w 5470628"/>
              <a:gd name="connsiteY125" fmla="*/ 1029322 h 3193741"/>
              <a:gd name="connsiteX126" fmla="*/ 300494 w 5470628"/>
              <a:gd name="connsiteY126" fmla="*/ 1032083 h 3193741"/>
              <a:gd name="connsiteX127" fmla="*/ 239661 w 5470628"/>
              <a:gd name="connsiteY127" fmla="*/ 997457 h 3193741"/>
              <a:gd name="connsiteX128" fmla="*/ 204788 w 5470628"/>
              <a:gd name="connsiteY128" fmla="*/ 959211 h 3193741"/>
              <a:gd name="connsiteX129" fmla="*/ 207583 w 5470628"/>
              <a:gd name="connsiteY129" fmla="*/ 947009 h 3193741"/>
              <a:gd name="connsiteX130" fmla="*/ 223061 w 5470628"/>
              <a:gd name="connsiteY130" fmla="*/ 947033 h 3193741"/>
              <a:gd name="connsiteX131" fmla="*/ 280015 w 5470628"/>
              <a:gd name="connsiteY131" fmla="*/ 972164 h 3193741"/>
              <a:gd name="connsiteX132" fmla="*/ 353948 w 5470628"/>
              <a:gd name="connsiteY132" fmla="*/ 1006865 h 3193741"/>
              <a:gd name="connsiteX133" fmla="*/ 240466 w 5470628"/>
              <a:gd name="connsiteY133" fmla="*/ 939943 h 3193741"/>
              <a:gd name="connsiteX134" fmla="*/ 158812 w 5470628"/>
              <a:gd name="connsiteY134" fmla="*/ 891467 h 3193741"/>
              <a:gd name="connsiteX135" fmla="*/ 139551 w 5470628"/>
              <a:gd name="connsiteY135" fmla="*/ 855364 h 3193741"/>
              <a:gd name="connsiteX136" fmla="*/ 145731 w 5470628"/>
              <a:gd name="connsiteY136" fmla="*/ 844888 h 3193741"/>
              <a:gd name="connsiteX137" fmla="*/ 158154 w 5470628"/>
              <a:gd name="connsiteY137" fmla="*/ 848366 h 3193741"/>
              <a:gd name="connsiteX138" fmla="*/ 169370 w 5470628"/>
              <a:gd name="connsiteY138" fmla="*/ 856260 h 3193741"/>
              <a:gd name="connsiteX139" fmla="*/ 288295 w 5470628"/>
              <a:gd name="connsiteY139" fmla="*/ 915169 h 3193741"/>
              <a:gd name="connsiteX140" fmla="*/ 462694 w 5470628"/>
              <a:gd name="connsiteY140" fmla="*/ 994643 h 3193741"/>
              <a:gd name="connsiteX141" fmla="*/ 531910 w 5470628"/>
              <a:gd name="connsiteY141" fmla="*/ 1006664 h 3193741"/>
              <a:gd name="connsiteX142" fmla="*/ 333940 w 5470628"/>
              <a:gd name="connsiteY142" fmla="*/ 893507 h 3193741"/>
              <a:gd name="connsiteX143" fmla="*/ 181443 w 5470628"/>
              <a:gd name="connsiteY143" fmla="*/ 746608 h 3193741"/>
              <a:gd name="connsiteX144" fmla="*/ 162678 w 5470628"/>
              <a:gd name="connsiteY144" fmla="*/ 737018 h 3193741"/>
              <a:gd name="connsiteX145" fmla="*/ 156307 w 5470628"/>
              <a:gd name="connsiteY145" fmla="*/ 730435 h 3193741"/>
              <a:gd name="connsiteX146" fmla="*/ 117227 w 5470628"/>
              <a:gd name="connsiteY146" fmla="*/ 677515 h 3193741"/>
              <a:gd name="connsiteX147" fmla="*/ 113655 w 5470628"/>
              <a:gd name="connsiteY147" fmla="*/ 663474 h 3193741"/>
              <a:gd name="connsiteX148" fmla="*/ 115226 w 5470628"/>
              <a:gd name="connsiteY148" fmla="*/ 636712 h 3193741"/>
              <a:gd name="connsiteX149" fmla="*/ 105067 w 5470628"/>
              <a:gd name="connsiteY149" fmla="*/ 622046 h 3193741"/>
              <a:gd name="connsiteX150" fmla="*/ 104113 w 5470628"/>
              <a:gd name="connsiteY150" fmla="*/ 611722 h 3193741"/>
              <a:gd name="connsiteX151" fmla="*/ 118895 w 5470628"/>
              <a:gd name="connsiteY151" fmla="*/ 610169 h 3193741"/>
              <a:gd name="connsiteX152" fmla="*/ 163095 w 5470628"/>
              <a:gd name="connsiteY152" fmla="*/ 640642 h 3193741"/>
              <a:gd name="connsiteX153" fmla="*/ 185766 w 5470628"/>
              <a:gd name="connsiteY153" fmla="*/ 641454 h 3193741"/>
              <a:gd name="connsiteX154" fmla="*/ 212892 w 5470628"/>
              <a:gd name="connsiteY154" fmla="*/ 637457 h 3193741"/>
              <a:gd name="connsiteX155" fmla="*/ 223932 w 5470628"/>
              <a:gd name="connsiteY155" fmla="*/ 647271 h 3193741"/>
              <a:gd name="connsiteX156" fmla="*/ 287167 w 5470628"/>
              <a:gd name="connsiteY156" fmla="*/ 691571 h 3193741"/>
              <a:gd name="connsiteX157" fmla="*/ 330380 w 5470628"/>
              <a:gd name="connsiteY157" fmla="*/ 692506 h 3193741"/>
              <a:gd name="connsiteX158" fmla="*/ 296172 w 5470628"/>
              <a:gd name="connsiteY158" fmla="*/ 688108 h 3193741"/>
              <a:gd name="connsiteX159" fmla="*/ 286974 w 5470628"/>
              <a:gd name="connsiteY159" fmla="*/ 674512 h 3193741"/>
              <a:gd name="connsiteX160" fmla="*/ 286166 w 5470628"/>
              <a:gd name="connsiteY160" fmla="*/ 661798 h 3193741"/>
              <a:gd name="connsiteX161" fmla="*/ 236268 w 5470628"/>
              <a:gd name="connsiteY161" fmla="*/ 635338 h 3193741"/>
              <a:gd name="connsiteX162" fmla="*/ 231734 w 5470628"/>
              <a:gd name="connsiteY162" fmla="*/ 634225 h 3193741"/>
              <a:gd name="connsiteX163" fmla="*/ 221253 w 5470628"/>
              <a:gd name="connsiteY163" fmla="*/ 623870 h 3193741"/>
              <a:gd name="connsiteX164" fmla="*/ 237564 w 5470628"/>
              <a:gd name="connsiteY164" fmla="*/ 613590 h 3193741"/>
              <a:gd name="connsiteX165" fmla="*/ 282259 w 5470628"/>
              <a:gd name="connsiteY165" fmla="*/ 619091 h 3193741"/>
              <a:gd name="connsiteX166" fmla="*/ 370630 w 5470628"/>
              <a:gd name="connsiteY166" fmla="*/ 665566 h 3193741"/>
              <a:gd name="connsiteX167" fmla="*/ 498017 w 5470628"/>
              <a:gd name="connsiteY167" fmla="*/ 740532 h 3193741"/>
              <a:gd name="connsiteX168" fmla="*/ 918036 w 5470628"/>
              <a:gd name="connsiteY168" fmla="*/ 924307 h 3193741"/>
              <a:gd name="connsiteX169" fmla="*/ 1079304 w 5470628"/>
              <a:gd name="connsiteY169" fmla="*/ 984494 h 3193741"/>
              <a:gd name="connsiteX170" fmla="*/ 1079935 w 5470628"/>
              <a:gd name="connsiteY170" fmla="*/ 980383 h 3193741"/>
              <a:gd name="connsiteX171" fmla="*/ 1079695 w 5470628"/>
              <a:gd name="connsiteY171" fmla="*/ 976616 h 3193741"/>
              <a:gd name="connsiteX172" fmla="*/ 966178 w 5470628"/>
              <a:gd name="connsiteY172" fmla="*/ 937219 h 3193741"/>
              <a:gd name="connsiteX173" fmla="*/ 720106 w 5470628"/>
              <a:gd name="connsiteY173" fmla="*/ 807112 h 3193741"/>
              <a:gd name="connsiteX174" fmla="*/ 698823 w 5470628"/>
              <a:gd name="connsiteY174" fmla="*/ 804708 h 3193741"/>
              <a:gd name="connsiteX175" fmla="*/ 664513 w 5470628"/>
              <a:gd name="connsiteY175" fmla="*/ 784663 h 3193741"/>
              <a:gd name="connsiteX176" fmla="*/ 660380 w 5470628"/>
              <a:gd name="connsiteY176" fmla="*/ 771165 h 3193741"/>
              <a:gd name="connsiteX177" fmla="*/ 584959 w 5470628"/>
              <a:gd name="connsiteY177" fmla="*/ 722409 h 3193741"/>
              <a:gd name="connsiteX178" fmla="*/ 435649 w 5470628"/>
              <a:gd name="connsiteY178" fmla="*/ 639659 h 3193741"/>
              <a:gd name="connsiteX179" fmla="*/ 404944 w 5470628"/>
              <a:gd name="connsiteY179" fmla="*/ 606128 h 3193741"/>
              <a:gd name="connsiteX180" fmla="*/ 408476 w 5470628"/>
              <a:gd name="connsiteY180" fmla="*/ 591466 h 3193741"/>
              <a:gd name="connsiteX181" fmla="*/ 425225 w 5470628"/>
              <a:gd name="connsiteY181" fmla="*/ 592759 h 3193741"/>
              <a:gd name="connsiteX182" fmla="*/ 487115 w 5470628"/>
              <a:gd name="connsiteY182" fmla="*/ 620614 h 3193741"/>
              <a:gd name="connsiteX183" fmla="*/ 550277 w 5470628"/>
              <a:gd name="connsiteY183" fmla="*/ 649738 h 3193741"/>
              <a:gd name="connsiteX184" fmla="*/ 544421 w 5470628"/>
              <a:gd name="connsiteY184" fmla="*/ 641907 h 3193741"/>
              <a:gd name="connsiteX185" fmla="*/ 431905 w 5470628"/>
              <a:gd name="connsiteY185" fmla="*/ 580799 h 3193741"/>
              <a:gd name="connsiteX186" fmla="*/ 351177 w 5470628"/>
              <a:gd name="connsiteY186" fmla="*/ 528177 h 3193741"/>
              <a:gd name="connsiteX187" fmla="*/ 339749 w 5470628"/>
              <a:gd name="connsiteY187" fmla="*/ 498244 h 3193741"/>
              <a:gd name="connsiteX188" fmla="*/ 346313 w 5470628"/>
              <a:gd name="connsiteY188" fmla="*/ 489145 h 3193741"/>
              <a:gd name="connsiteX189" fmla="*/ 356579 w 5470628"/>
              <a:gd name="connsiteY189" fmla="*/ 491460 h 3193741"/>
              <a:gd name="connsiteX190" fmla="*/ 371505 w 5470628"/>
              <a:gd name="connsiteY190" fmla="*/ 501516 h 3193741"/>
              <a:gd name="connsiteX191" fmla="*/ 476275 w 5470628"/>
              <a:gd name="connsiteY191" fmla="*/ 553122 h 3193741"/>
              <a:gd name="connsiteX192" fmla="*/ 649952 w 5470628"/>
              <a:gd name="connsiteY192" fmla="*/ 635294 h 3193741"/>
              <a:gd name="connsiteX193" fmla="*/ 727161 w 5470628"/>
              <a:gd name="connsiteY193" fmla="*/ 651328 h 3193741"/>
              <a:gd name="connsiteX194" fmla="*/ 722417 w 5470628"/>
              <a:gd name="connsiteY194" fmla="*/ 646921 h 3193741"/>
              <a:gd name="connsiteX195" fmla="*/ 546079 w 5470628"/>
              <a:gd name="connsiteY195" fmla="*/ 546328 h 3193741"/>
              <a:gd name="connsiteX196" fmla="*/ 378182 w 5470628"/>
              <a:gd name="connsiteY196" fmla="*/ 386585 h 3193741"/>
              <a:gd name="connsiteX197" fmla="*/ 370158 w 5470628"/>
              <a:gd name="connsiteY197" fmla="*/ 382100 h 3193741"/>
              <a:gd name="connsiteX198" fmla="*/ 357861 w 5470628"/>
              <a:gd name="connsiteY198" fmla="*/ 371252 h 3193741"/>
              <a:gd name="connsiteX199" fmla="*/ 331313 w 5470628"/>
              <a:gd name="connsiteY199" fmla="*/ 328203 h 3193741"/>
              <a:gd name="connsiteX200" fmla="*/ 319354 w 5470628"/>
              <a:gd name="connsiteY200" fmla="*/ 299282 h 3193741"/>
              <a:gd name="connsiteX201" fmla="*/ 319682 w 5470628"/>
              <a:gd name="connsiteY201" fmla="*/ 285719 h 3193741"/>
              <a:gd name="connsiteX202" fmla="*/ 306391 w 5470628"/>
              <a:gd name="connsiteY202" fmla="*/ 268585 h 3193741"/>
              <a:gd name="connsiteX203" fmla="*/ 303294 w 5470628"/>
              <a:gd name="connsiteY203" fmla="*/ 257334 h 3193741"/>
              <a:gd name="connsiteX204" fmla="*/ 319242 w 5470628"/>
              <a:gd name="connsiteY204" fmla="*/ 255403 h 3193741"/>
              <a:gd name="connsiteX205" fmla="*/ 364093 w 5470628"/>
              <a:gd name="connsiteY205" fmla="*/ 286745 h 3193741"/>
              <a:gd name="connsiteX206" fmla="*/ 385301 w 5470628"/>
              <a:gd name="connsiteY206" fmla="*/ 287973 h 3193741"/>
              <a:gd name="connsiteX207" fmla="*/ 417598 w 5470628"/>
              <a:gd name="connsiteY207" fmla="*/ 285722 h 3193741"/>
              <a:gd name="connsiteX208" fmla="*/ 440155 w 5470628"/>
              <a:gd name="connsiteY208" fmla="*/ 308139 h 3193741"/>
              <a:gd name="connsiteX209" fmla="*/ 534406 w 5470628"/>
              <a:gd name="connsiteY209" fmla="*/ 339430 h 3193741"/>
              <a:gd name="connsiteX210" fmla="*/ 495633 w 5470628"/>
              <a:gd name="connsiteY210" fmla="*/ 333450 h 3193741"/>
              <a:gd name="connsiteX211" fmla="*/ 486289 w 5470628"/>
              <a:gd name="connsiteY211" fmla="*/ 322243 h 3193741"/>
              <a:gd name="connsiteX212" fmla="*/ 484000 w 5470628"/>
              <a:gd name="connsiteY212" fmla="*/ 304964 h 3193741"/>
              <a:gd name="connsiteX213" fmla="*/ 436911 w 5470628"/>
              <a:gd name="connsiteY213" fmla="*/ 280536 h 3193741"/>
              <a:gd name="connsiteX214" fmla="*/ 426865 w 5470628"/>
              <a:gd name="connsiteY214" fmla="*/ 277007 h 3193741"/>
              <a:gd name="connsiteX215" fmla="*/ 420654 w 5470628"/>
              <a:gd name="connsiteY215" fmla="*/ 268269 h 3193741"/>
              <a:gd name="connsiteX216" fmla="*/ 432329 w 5470628"/>
              <a:gd name="connsiteY216" fmla="*/ 259975 h 3193741"/>
              <a:gd name="connsiteX217" fmla="*/ 447672 w 5470628"/>
              <a:gd name="connsiteY217" fmla="*/ 257879 h 3193741"/>
              <a:gd name="connsiteX218" fmla="*/ 502242 w 5470628"/>
              <a:gd name="connsiteY218" fmla="*/ 273572 h 3193741"/>
              <a:gd name="connsiteX219" fmla="*/ 659874 w 5470628"/>
              <a:gd name="connsiteY219" fmla="*/ 365516 h 3193741"/>
              <a:gd name="connsiteX220" fmla="*/ 829177 w 5470628"/>
              <a:gd name="connsiteY220" fmla="*/ 444421 h 3193741"/>
              <a:gd name="connsiteX221" fmla="*/ 1231903 w 5470628"/>
              <a:gd name="connsiteY221" fmla="*/ 613682 h 3193741"/>
              <a:gd name="connsiteX222" fmla="*/ 1911736 w 5470628"/>
              <a:gd name="connsiteY222" fmla="*/ 685084 h 3193741"/>
              <a:gd name="connsiteX223" fmla="*/ 2564313 w 5470628"/>
              <a:gd name="connsiteY223" fmla="*/ 632143 h 3193741"/>
              <a:gd name="connsiteX224" fmla="*/ 2657304 w 5470628"/>
              <a:gd name="connsiteY224" fmla="*/ 624913 h 3193741"/>
              <a:gd name="connsiteX225" fmla="*/ 4235818 w 5470628"/>
              <a:gd name="connsiteY225" fmla="*/ 259339 h 3193741"/>
              <a:gd name="connsiteX226" fmla="*/ 4460331 w 5470628"/>
              <a:gd name="connsiteY226" fmla="*/ 176864 h 3193741"/>
              <a:gd name="connsiteX227" fmla="*/ 4499578 w 5470628"/>
              <a:gd name="connsiteY227" fmla="*/ 186791 h 3193741"/>
              <a:gd name="connsiteX228" fmla="*/ 4514640 w 5470628"/>
              <a:gd name="connsiteY228" fmla="*/ 188841 h 3193741"/>
              <a:gd name="connsiteX229" fmla="*/ 4516523 w 5470628"/>
              <a:gd name="connsiteY229" fmla="*/ 189988 h 3193741"/>
              <a:gd name="connsiteX230" fmla="*/ 4518126 w 5470628"/>
              <a:gd name="connsiteY230" fmla="*/ 189316 h 3193741"/>
              <a:gd name="connsiteX231" fmla="*/ 4514640 w 5470628"/>
              <a:gd name="connsiteY231" fmla="*/ 188841 h 3193741"/>
              <a:gd name="connsiteX232" fmla="*/ 4511569 w 5470628"/>
              <a:gd name="connsiteY232" fmla="*/ 186970 h 3193741"/>
              <a:gd name="connsiteX233" fmla="*/ 4510888 w 5470628"/>
              <a:gd name="connsiteY233" fmla="*/ 180943 h 3193741"/>
              <a:gd name="connsiteX234" fmla="*/ 4531865 w 5470628"/>
              <a:gd name="connsiteY234" fmla="*/ 155151 h 3193741"/>
              <a:gd name="connsiteX235" fmla="*/ 4573441 w 5470628"/>
              <a:gd name="connsiteY235" fmla="*/ 139676 h 3193741"/>
              <a:gd name="connsiteX236" fmla="*/ 4594964 w 5470628"/>
              <a:gd name="connsiteY236" fmla="*/ 145847 h 3193741"/>
              <a:gd name="connsiteX237" fmla="*/ 4623059 w 5470628"/>
              <a:gd name="connsiteY237" fmla="*/ 152410 h 3193741"/>
              <a:gd name="connsiteX238" fmla="*/ 4748356 w 5470628"/>
              <a:gd name="connsiteY238" fmla="*/ 68192 h 3193741"/>
              <a:gd name="connsiteX239" fmla="*/ 4833812 w 5470628"/>
              <a:gd name="connsiteY239" fmla="*/ 8017 h 3193741"/>
              <a:gd name="connsiteX240" fmla="*/ 4850908 w 5470628"/>
              <a:gd name="connsiteY240" fmla="*/ 727 h 31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470628" h="3193741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C04D55-70E7-FCA6-841E-36D17051C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941" y="685801"/>
            <a:ext cx="3494859" cy="5491162"/>
          </a:xfrm>
        </p:spPr>
        <p:txBody>
          <a:bodyPr>
            <a:normAutofit/>
          </a:bodyPr>
          <a:lstStyle/>
          <a:p>
            <a:r>
              <a:rPr lang="en-US" dirty="0"/>
              <a:t>Reflection Activity: Pressure Check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B5A83D6-0E70-BCB8-6803-849AE558BF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5496779"/>
              </p:ext>
            </p:extLst>
          </p:nvPr>
        </p:nvGraphicFramePr>
        <p:xfrm>
          <a:off x="4702547" y="838199"/>
          <a:ext cx="6651253" cy="533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332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CFB7D6-8E93-30E4-2FFF-C4827D7D4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4000"/>
              <a:t>Group Exercise: Crisis Scenario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54F9C-53E9-F3E5-96A2-9485770CA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en-US" sz="2000"/>
              <a:t>Your organization faces a sudden reputational threat.</a:t>
            </a:r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r>
              <a:rPr lang="en-US" sz="2000"/>
              <a:t>In groups:</a:t>
            </a:r>
          </a:p>
          <a:p>
            <a:r>
              <a:rPr lang="en-US" sz="2000"/>
              <a:t>Identify key audiences</a:t>
            </a:r>
          </a:p>
          <a:p>
            <a:r>
              <a:rPr lang="en-US" sz="2000"/>
              <a:t>Decide what to say, what to hold</a:t>
            </a:r>
          </a:p>
          <a:p>
            <a:r>
              <a:rPr lang="en-US" sz="2000"/>
              <a:t>Draft your first message headline</a:t>
            </a:r>
          </a:p>
        </p:txBody>
      </p:sp>
      <p:pic>
        <p:nvPicPr>
          <p:cNvPr id="15" name="Picture 14" descr="Red toy person in front of two lines of white figures">
            <a:extLst>
              <a:ext uri="{FF2B5EF4-FFF2-40B4-BE49-F238E27FC236}">
                <a16:creationId xmlns:a16="http://schemas.microsoft.com/office/drawing/2014/main" id="{CE3EE6B6-2056-1042-B27E-0312B57D87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673" r="18817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859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3F3EC6-CEE2-BACF-7384-DD0EA3AC62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AA0035C2-5D09-6637-EDEA-537E2CAE1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357" y="369068"/>
            <a:ext cx="4802373" cy="1422025"/>
          </a:xfrm>
        </p:spPr>
        <p:txBody>
          <a:bodyPr>
            <a:normAutofit/>
          </a:bodyPr>
          <a:lstStyle/>
          <a:p>
            <a:r>
              <a:rPr lang="en-US" sz="4000" dirty="0"/>
              <a:t>Scenario Card 1: Funder Backlash</a:t>
            </a:r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495B178F-27FE-77B6-9A95-E955192419F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8447" y="1895168"/>
            <a:ext cx="4802735" cy="790910"/>
          </a:xfrm>
        </p:spPr>
        <p:txBody>
          <a:bodyPr>
            <a:noAutofit/>
          </a:bodyPr>
          <a:lstStyle/>
          <a:p>
            <a:r>
              <a:rPr lang="en-US" sz="1600" b="1" i="1" dirty="0"/>
              <a:t>A major funder questions your commitment to DEIB, claiming it’s “too political” and threatens to pull funding unless you adjust your messaging.</a:t>
            </a:r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F92C1C35-F068-1349-C4F5-1F8DC932A10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3652" r="13652"/>
          <a:stretch/>
        </p:blipFill>
        <p:spPr>
          <a:xfrm>
            <a:off x="6478588" y="782425"/>
            <a:ext cx="5713412" cy="5167525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18C995-B370-1E2F-F662-D9914F5A7AF2}"/>
              </a:ext>
            </a:extLst>
          </p:cNvPr>
          <p:cNvSpPr txBox="1"/>
          <p:nvPr/>
        </p:nvSpPr>
        <p:spPr>
          <a:xfrm>
            <a:off x="741357" y="2900195"/>
            <a:ext cx="402524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/>
              <a:t>What’s your </a:t>
            </a:r>
            <a:r>
              <a:rPr lang="en-US" sz="1400" i="1" dirty="0"/>
              <a:t>gut reaction</a:t>
            </a:r>
            <a:r>
              <a:rPr lang="en-US" sz="1400" dirty="0"/>
              <a:t> to this message? What emotions come up as a leader, communicator, or team member?</a:t>
            </a:r>
          </a:p>
          <a:p>
            <a:pPr marL="342900" indent="-342900">
              <a:buAutoNum type="arabicPeriod"/>
            </a:pPr>
            <a:endParaRPr lang="en-US" sz="1400" dirty="0"/>
          </a:p>
          <a:p>
            <a:pPr marL="342900" indent="-342900">
              <a:buAutoNum type="arabicPeriod"/>
            </a:pPr>
            <a:r>
              <a:rPr lang="en-US" sz="1400" dirty="0"/>
              <a:t>What’s your first communication priority: preserving the relationship, protecting the mission, or managing public perception? Why?</a:t>
            </a:r>
          </a:p>
          <a:p>
            <a:pPr marL="342900" indent="-342900">
              <a:buAutoNum type="arabicPeriod"/>
            </a:pPr>
            <a:endParaRPr lang="en-US" sz="1400" dirty="0"/>
          </a:p>
          <a:p>
            <a:pPr marL="342900" indent="-342900">
              <a:buAutoNum type="arabicPeriod"/>
            </a:pPr>
            <a:r>
              <a:rPr lang="en-US" sz="1400" dirty="0"/>
              <a:t>What would a clear, calm, credible first response look like?</a:t>
            </a:r>
          </a:p>
          <a:p>
            <a:pPr marL="342900" indent="-342900">
              <a:buAutoNum type="arabicPeriod"/>
            </a:pPr>
            <a:endParaRPr lang="en-US" sz="1400" dirty="0"/>
          </a:p>
          <a:p>
            <a:pPr marL="342900" indent="-342900">
              <a:buAutoNum type="arabicPeriod"/>
            </a:pPr>
            <a:r>
              <a:rPr lang="en-US" sz="1400" dirty="0"/>
              <a:t>How do you manage internal morale if staff feel this funder’s stance conflicts with your DEIB commitment?</a:t>
            </a:r>
          </a:p>
        </p:txBody>
      </p:sp>
    </p:spTree>
    <p:extLst>
      <p:ext uri="{BB962C8B-B14F-4D97-AF65-F5344CB8AC3E}">
        <p14:creationId xmlns:p14="http://schemas.microsoft.com/office/powerpoint/2010/main" val="1641555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E5632-99E0-9910-4355-5CEF9EEA4D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03DFB1D9-14BD-4EED-2C98-1B1335E5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357" y="369068"/>
            <a:ext cx="4802373" cy="1629414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Scenario Card 2: Community Criticism</a:t>
            </a:r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B2A3766A-83DD-8C5A-2B44-7F0AF30447E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7239" y="1998482"/>
            <a:ext cx="4802735" cy="937495"/>
          </a:xfrm>
        </p:spPr>
        <p:txBody>
          <a:bodyPr>
            <a:noAutofit/>
          </a:bodyPr>
          <a:lstStyle/>
          <a:p>
            <a:r>
              <a:rPr lang="en-US" sz="1600" b="1" i="1" dirty="0"/>
              <a:t>A local leader calls out your organization for “not serving the whole community” and accuses you of exclusion. The comments are going viral on social media.</a:t>
            </a:r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FE4256D6-2277-3D83-4F15-EB41D1CA164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7398" r="7398"/>
          <a:stretch/>
        </p:blipFill>
        <p:spPr>
          <a:xfrm>
            <a:off x="6478588" y="920750"/>
            <a:ext cx="5713412" cy="50292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8F1371-6EF8-EB12-DE39-17B2EE3BE28D}"/>
              </a:ext>
            </a:extLst>
          </p:cNvPr>
          <p:cNvSpPr txBox="1"/>
          <p:nvPr/>
        </p:nvSpPr>
        <p:spPr>
          <a:xfrm>
            <a:off x="741357" y="3287792"/>
            <a:ext cx="402524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/>
              <a:t>What’s your </a:t>
            </a:r>
            <a:r>
              <a:rPr lang="en-US" sz="1400" i="1" dirty="0"/>
              <a:t>first instinct</a:t>
            </a:r>
            <a:r>
              <a:rPr lang="en-US" sz="1400" dirty="0"/>
              <a:t>—to defend, explain, or stay silent? What does that reveal about your leadership style?</a:t>
            </a:r>
          </a:p>
          <a:p>
            <a:pPr marL="342900" indent="-342900">
              <a:buAutoNum type="arabicPeriod"/>
            </a:pPr>
            <a:endParaRPr lang="en-US" sz="1400" dirty="0"/>
          </a:p>
          <a:p>
            <a:pPr marL="342900" indent="-342900">
              <a:buAutoNum type="arabicPeriod"/>
            </a:pPr>
            <a:r>
              <a:rPr lang="en-US" sz="1400" dirty="0"/>
              <a:t>Who internally should speak first—and who definitely should </a:t>
            </a:r>
            <a:r>
              <a:rPr lang="en-US" sz="1400" i="1" dirty="0"/>
              <a:t>not</a:t>
            </a:r>
            <a:r>
              <a:rPr lang="en-US" sz="1400" dirty="0"/>
              <a:t>?</a:t>
            </a:r>
          </a:p>
          <a:p>
            <a:pPr marL="342900" indent="-342900">
              <a:buAutoNum type="arabicPeriod"/>
            </a:pPr>
            <a:endParaRPr lang="en-US" sz="1400" dirty="0"/>
          </a:p>
          <a:p>
            <a:pPr marL="342900" indent="-342900">
              <a:buAutoNum type="arabicPeriod"/>
            </a:pPr>
            <a:r>
              <a:rPr lang="en-US" sz="1400" dirty="0"/>
              <a:t>What would a </a:t>
            </a:r>
            <a:r>
              <a:rPr lang="en-US" sz="1400" b="1" dirty="0"/>
              <a:t>Clear, Calm, Credible</a:t>
            </a:r>
            <a:r>
              <a:rPr lang="en-US" sz="1400" dirty="0"/>
              <a:t> first statement look like (one sentence max)?</a:t>
            </a:r>
          </a:p>
          <a:p>
            <a:pPr marL="342900" indent="-342900">
              <a:buAutoNum type="arabicPeriod"/>
            </a:pPr>
            <a:endParaRPr lang="en-US" sz="1400" dirty="0"/>
          </a:p>
          <a:p>
            <a:pPr marL="342900" indent="-342900">
              <a:buAutoNum type="arabicPeriod"/>
            </a:pPr>
            <a:r>
              <a:rPr lang="en-US" sz="1400" dirty="0"/>
              <a:t>Beyond a public response, what internal actions or listening spaces could rebuild community confidence?</a:t>
            </a:r>
          </a:p>
        </p:txBody>
      </p:sp>
    </p:spTree>
    <p:extLst>
      <p:ext uri="{BB962C8B-B14F-4D97-AF65-F5344CB8AC3E}">
        <p14:creationId xmlns:p14="http://schemas.microsoft.com/office/powerpoint/2010/main" val="2874613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87C539-7ECF-13FB-D4DC-EE99E6AA6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05DB36CE-4EB7-BE6F-048F-0D099CFBB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357" y="369068"/>
            <a:ext cx="4802373" cy="1629414"/>
          </a:xfrm>
        </p:spPr>
        <p:txBody>
          <a:bodyPr>
            <a:normAutofit/>
          </a:bodyPr>
          <a:lstStyle/>
          <a:p>
            <a:r>
              <a:rPr lang="en-US" sz="4000" dirty="0"/>
              <a:t>Scenario Card 3: Staff Walkout</a:t>
            </a:r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2CC1B213-9E9E-5BC9-6EC0-9FCF6B0AE5D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8447" y="2220483"/>
            <a:ext cx="4802735" cy="937495"/>
          </a:xfrm>
        </p:spPr>
        <p:txBody>
          <a:bodyPr>
            <a:noAutofit/>
          </a:bodyPr>
          <a:lstStyle/>
          <a:p>
            <a:r>
              <a:rPr lang="en-US" sz="1600" b="1" i="1" dirty="0"/>
              <a:t>Staff members resign publicly, citing your organization’s lack of action on racial equity. Their resignation letter is shared online.</a:t>
            </a:r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FCE8F36B-1AE4-5E77-423C-A8819459BCD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2975" b="12975"/>
          <a:stretch/>
        </p:blipFill>
        <p:spPr>
          <a:xfrm>
            <a:off x="6478588" y="920750"/>
            <a:ext cx="5713412" cy="50292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DB42A6-FEAD-78DA-DE24-5635D94BF931}"/>
              </a:ext>
            </a:extLst>
          </p:cNvPr>
          <p:cNvSpPr txBox="1"/>
          <p:nvPr/>
        </p:nvSpPr>
        <p:spPr>
          <a:xfrm>
            <a:off x="741357" y="3257278"/>
            <a:ext cx="402524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700" dirty="0"/>
              <a:t>What’s your first reaction when you see the resignation letter online — fear, defensiveness, empathy, confusion?</a:t>
            </a:r>
          </a:p>
          <a:p>
            <a:pPr marL="342900" indent="-342900">
              <a:buAutoNum type="arabicPeriod"/>
            </a:pPr>
            <a:endParaRPr lang="en-US" sz="1700" dirty="0"/>
          </a:p>
          <a:p>
            <a:pPr marL="342900" indent="-342900">
              <a:buAutoNum type="arabicPeriod"/>
            </a:pPr>
            <a:r>
              <a:rPr lang="en-US" sz="1700" dirty="0"/>
              <a:t>How can you acknowledge the resignations without dismissing or validating every claim?</a:t>
            </a:r>
          </a:p>
          <a:p>
            <a:pPr marL="342900" indent="-342900">
              <a:buAutoNum type="arabicPeriod"/>
            </a:pPr>
            <a:endParaRPr lang="en-US" sz="1700" dirty="0"/>
          </a:p>
          <a:p>
            <a:pPr marL="342900" indent="-342900">
              <a:buAutoNum type="arabicPeriod"/>
            </a:pPr>
            <a:r>
              <a:rPr lang="en-US" sz="1700" dirty="0"/>
              <a:t>How do you care for remaining employees, so they don’t feel silenced or blamed?</a:t>
            </a:r>
          </a:p>
        </p:txBody>
      </p:sp>
    </p:spTree>
    <p:extLst>
      <p:ext uri="{BB962C8B-B14F-4D97-AF65-F5344CB8AC3E}">
        <p14:creationId xmlns:p14="http://schemas.microsoft.com/office/powerpoint/2010/main" val="676643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6104A-27D5-EDEB-08E8-1710C2D0B1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03AE4C96-2DD8-5BC1-405E-1AE3ED5F5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357" y="369068"/>
            <a:ext cx="4802373" cy="1629414"/>
          </a:xfrm>
        </p:spPr>
        <p:txBody>
          <a:bodyPr>
            <a:normAutofit/>
          </a:bodyPr>
          <a:lstStyle/>
          <a:p>
            <a:r>
              <a:rPr lang="en-US" sz="4000" dirty="0"/>
              <a:t>Scenario Card 4: Program Ban</a:t>
            </a:r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9D0A94AA-2167-4825-7FEA-FC8EC5B2E60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6031" y="1998482"/>
            <a:ext cx="4802735" cy="937495"/>
          </a:xfrm>
        </p:spPr>
        <p:txBody>
          <a:bodyPr>
            <a:noAutofit/>
          </a:bodyPr>
          <a:lstStyle/>
          <a:p>
            <a:r>
              <a:rPr lang="en-US" sz="1600" b="1" i="1" dirty="0"/>
              <a:t>New state legislation restricts how nonprofits can discuss equity and inclusion in schools. One of your major programs is directly affected.</a:t>
            </a:r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DB829B15-50FC-4658-F74D-839C9948F09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5988" b="5988"/>
          <a:stretch/>
        </p:blipFill>
        <p:spPr>
          <a:xfrm>
            <a:off x="6478588" y="920750"/>
            <a:ext cx="5713412" cy="50292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6C0FAE-8D76-806D-464E-6AFA879E96D6}"/>
              </a:ext>
            </a:extLst>
          </p:cNvPr>
          <p:cNvSpPr txBox="1"/>
          <p:nvPr/>
        </p:nvSpPr>
        <p:spPr>
          <a:xfrm>
            <a:off x="741357" y="3014313"/>
            <a:ext cx="402524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500" dirty="0"/>
              <a:t>Who are your key audiences (staff, schools, parents, board, media, community partners)? Which one must hear from you first?</a:t>
            </a:r>
          </a:p>
          <a:p>
            <a:pPr marL="342900" indent="-342900">
              <a:buAutoNum type="arabicPeriod"/>
            </a:pPr>
            <a:endParaRPr lang="en-US" sz="1500" dirty="0"/>
          </a:p>
          <a:p>
            <a:pPr marL="342900" indent="-342900">
              <a:buAutoNum type="arabicPeriod"/>
            </a:pPr>
            <a:r>
              <a:rPr lang="en-US" sz="1500" dirty="0"/>
              <a:t>Draft one clear, calm, credible message that: Respects the law, Protects your staff and organization, Reinforces your long-term values.</a:t>
            </a:r>
          </a:p>
          <a:p>
            <a:pPr marL="342900" indent="-342900">
              <a:buAutoNum type="arabicPeriod"/>
            </a:pPr>
            <a:endParaRPr lang="en-US" sz="1500" dirty="0"/>
          </a:p>
          <a:p>
            <a:pPr marL="342900" indent="-342900">
              <a:buAutoNum type="arabicPeriod"/>
            </a:pPr>
            <a:r>
              <a:rPr lang="en-US" sz="1500" dirty="0"/>
              <a:t>What long-term communication strategies can protect your mission and credibility when operating in politically restricted environments?</a:t>
            </a:r>
          </a:p>
        </p:txBody>
      </p:sp>
    </p:spTree>
    <p:extLst>
      <p:ext uri="{BB962C8B-B14F-4D97-AF65-F5344CB8AC3E}">
        <p14:creationId xmlns:p14="http://schemas.microsoft.com/office/powerpoint/2010/main" val="709976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082206-80A6-4E9D-B0E8-53BA240AB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6AF8BF92-1E12-0EAE-5C24-A55D501EC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357" y="369068"/>
            <a:ext cx="4802373" cy="1629414"/>
          </a:xfrm>
        </p:spPr>
        <p:txBody>
          <a:bodyPr>
            <a:normAutofit/>
          </a:bodyPr>
          <a:lstStyle/>
          <a:p>
            <a:r>
              <a:rPr lang="en-US" sz="4000" dirty="0"/>
              <a:t>Scenario Card 5: Media Hit Piece</a:t>
            </a:r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78377CBF-3F70-F884-8EBF-18257E38838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6031" y="1998482"/>
            <a:ext cx="4802735" cy="937495"/>
          </a:xfrm>
        </p:spPr>
        <p:txBody>
          <a:bodyPr>
            <a:noAutofit/>
          </a:bodyPr>
          <a:lstStyle/>
          <a:p>
            <a:r>
              <a:rPr lang="en-US" sz="1600" b="1" i="1" dirty="0"/>
              <a:t>A news outlet publishes a critical piece that misrepresents your mission and programs. You’re getting calls from stakeholders demanding a response.</a:t>
            </a:r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5F503BA0-D2CE-AD0B-B65D-07BA7A2A021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7974" r="17974"/>
          <a:stretch/>
        </p:blipFill>
        <p:spPr>
          <a:xfrm>
            <a:off x="6478588" y="920750"/>
            <a:ext cx="5713412" cy="50292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C6914-8906-872B-0FDB-691E9D28FA59}"/>
              </a:ext>
            </a:extLst>
          </p:cNvPr>
          <p:cNvSpPr txBox="1"/>
          <p:nvPr/>
        </p:nvSpPr>
        <p:spPr>
          <a:xfrm>
            <a:off x="736254" y="3429000"/>
            <a:ext cx="4025245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700" dirty="0"/>
              <a:t>What emotions are likely surfacing for your staff and board—anger, embarrassment, fear?</a:t>
            </a:r>
          </a:p>
          <a:p>
            <a:pPr marL="342900" indent="-342900">
              <a:buAutoNum type="arabicPeriod"/>
            </a:pPr>
            <a:endParaRPr lang="en-US" sz="1700" dirty="0"/>
          </a:p>
          <a:p>
            <a:pPr marL="342900" indent="-342900">
              <a:buAutoNum type="arabicPeriod"/>
            </a:pPr>
            <a:r>
              <a:rPr lang="en-US" sz="1700" dirty="0"/>
              <a:t>What would a clear, calm, credible message sound like in this moment? (Write 1–2 sentences.)</a:t>
            </a:r>
          </a:p>
          <a:p>
            <a:pPr marL="342900" indent="-342900">
              <a:buAutoNum type="arabicPeriod"/>
            </a:pPr>
            <a:endParaRPr lang="en-US" sz="1700" dirty="0"/>
          </a:p>
          <a:p>
            <a:pPr marL="342900" indent="-342900">
              <a:buAutoNum type="arabicPeriod"/>
            </a:pPr>
            <a:r>
              <a:rPr lang="en-US" sz="1700" dirty="0"/>
              <a:t>What systems or protocols (e.g., media briefings, staff talking points) could help prevent a repeat situation?</a:t>
            </a:r>
          </a:p>
        </p:txBody>
      </p:sp>
    </p:spTree>
    <p:extLst>
      <p:ext uri="{BB962C8B-B14F-4D97-AF65-F5344CB8AC3E}">
        <p14:creationId xmlns:p14="http://schemas.microsoft.com/office/powerpoint/2010/main" val="1814475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F1FDF9-F644-9318-056F-A5BB4B947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/>
              <a:t>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C598C-F3F6-F0D6-36E8-FD4EC3F2A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en-US" sz="2400" b="1"/>
              <a:t>Crisis doesn’t create leaders—it reveals them.</a:t>
            </a:r>
          </a:p>
          <a:p>
            <a:pPr>
              <a:buNone/>
            </a:pPr>
            <a:endParaRPr lang="en-US" sz="2400" b="1"/>
          </a:p>
          <a:p>
            <a:pPr>
              <a:buNone/>
            </a:pPr>
            <a:r>
              <a:rPr lang="en-US" sz="2400"/>
              <a:t>Remember: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/>
              <a:t>Clarity</a:t>
            </a:r>
            <a:r>
              <a:rPr lang="en-US" sz="2400"/>
              <a:t> builds trust.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/>
              <a:t>Calm</a:t>
            </a:r>
            <a:r>
              <a:rPr lang="en-US" sz="2400"/>
              <a:t> builds confidence.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/>
              <a:t>Credibility</a:t>
            </a:r>
            <a:r>
              <a:rPr lang="en-US" sz="2400"/>
              <a:t> builds long-term reputation.</a:t>
            </a:r>
          </a:p>
          <a:p>
            <a:endParaRPr lang="en-US" sz="240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638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640E93D9-F13F-4097-A159-E0A6CEBA8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9A72-46B1-AA8A-AE0A-536FF29D8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916" y="444464"/>
            <a:ext cx="3420305" cy="1906317"/>
          </a:xfrm>
        </p:spPr>
        <p:txBody>
          <a:bodyPr>
            <a:normAutofit/>
          </a:bodyPr>
          <a:lstStyle/>
          <a:p>
            <a:pPr algn="ctr"/>
            <a:r>
              <a:rPr lang="en-US" sz="2800"/>
              <a:t>Ready to strengthen your communication leadership?</a:t>
            </a:r>
          </a:p>
        </p:txBody>
      </p:sp>
      <p:pic>
        <p:nvPicPr>
          <p:cNvPr id="5" name="Picture 4" descr="A qr code on a white background">
            <a:extLst>
              <a:ext uri="{FF2B5EF4-FFF2-40B4-BE49-F238E27FC236}">
                <a16:creationId xmlns:a16="http://schemas.microsoft.com/office/drawing/2014/main" id="{B56B06A6-B493-0047-988D-543AC3206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4" r="4" b="12651"/>
          <a:stretch>
            <a:fillRect/>
          </a:stretch>
        </p:blipFill>
        <p:spPr>
          <a:xfrm>
            <a:off x="20" y="2768743"/>
            <a:ext cx="4278264" cy="408925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A3D150B-ADB5-401D-8304-C7845A109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68743"/>
            <a:ext cx="4310288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FFB35-12BA-DA6C-3515-124EC4CC4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1646" y="678955"/>
            <a:ext cx="5586448" cy="540974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600"/>
              <a:t>Book a 1:1 Coaching Session with Jenora Ledbetter. If you book today, you get </a:t>
            </a:r>
          </a:p>
          <a:p>
            <a:pPr marL="0" indent="0">
              <a:buNone/>
            </a:pPr>
            <a:endParaRPr lang="en-US" sz="1600"/>
          </a:p>
          <a:p>
            <a:pPr>
              <a:buFont typeface="Wingdings" panose="05000000000000000000" pitchFamily="2" charset="2"/>
              <a:buChar char="ü"/>
            </a:pPr>
            <a:r>
              <a:rPr lang="en-US" sz="1600"/>
              <a:t>50% off your first session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/>
              <a:t>A complimentary review of one organizational communication document (Email, statement, or policy — I’ll personally refine it for clarity, tone, and credibility.)</a:t>
            </a:r>
          </a:p>
          <a:p>
            <a:pPr marL="0" indent="0">
              <a:buNone/>
            </a:pPr>
            <a:endParaRPr lang="en-US" sz="1600"/>
          </a:p>
          <a:p>
            <a:pPr marL="0" indent="0">
              <a:buNone/>
            </a:pPr>
            <a:r>
              <a:rPr lang="en-US" sz="1600" b="1"/>
              <a:t>(Offer valid for participants who book within 24 hours of this workshop)</a:t>
            </a:r>
          </a:p>
          <a:p>
            <a:pPr marL="0" indent="0">
              <a:buNone/>
            </a:pPr>
            <a:endParaRPr lang="en-US" sz="1600"/>
          </a:p>
          <a:p>
            <a:r>
              <a:rPr lang="en-US" sz="1600"/>
              <a:t>You’ll walk away with:</a:t>
            </a:r>
          </a:p>
          <a:p>
            <a:r>
              <a:rPr lang="en-US" sz="1600"/>
              <a:t>✅ A personalized “Clear, Calm, Credible” communication plan</a:t>
            </a:r>
          </a:p>
          <a:p>
            <a:r>
              <a:rPr lang="en-US" sz="1600"/>
              <a:t>✅ A message framework tailored to your organization’s tone</a:t>
            </a:r>
          </a:p>
          <a:p>
            <a:r>
              <a:rPr lang="en-US" sz="1600"/>
              <a:t>✅ One-on-one rehearsal and feedback for real-world situations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CD3AB31-A71C-4414-BA05-CF667CBA3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5909" y="3396995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44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87BCEE-CD13-15CE-3A90-FBBCFF0F2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 sz="4000"/>
              <a:t>Why Communication Matters in Crisis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F90BAFC-D138-B947-BFD9-1E8CC8355E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1326123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4169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2A84E-10B1-744D-CE91-121DAB770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20445"/>
            <a:ext cx="4114800" cy="5029200"/>
          </a:xfrm>
        </p:spPr>
        <p:txBody>
          <a:bodyPr anchor="ctr">
            <a:normAutofit/>
          </a:bodyPr>
          <a:lstStyle/>
          <a:p>
            <a:r>
              <a:rPr lang="en-US" dirty="0"/>
              <a:t>The “Purple Elephant” In The Room</a:t>
            </a:r>
            <a:br>
              <a:rPr lang="en-US" dirty="0"/>
            </a:br>
            <a:br>
              <a:rPr lang="en-US" dirty="0"/>
            </a:br>
            <a:r>
              <a:rPr lang="en-US" i="1"/>
              <a:t>What’s not being said is often what’s most shaping the room</a:t>
            </a:r>
          </a:p>
        </p:txBody>
      </p:sp>
      <p:pic>
        <p:nvPicPr>
          <p:cNvPr id="6" name="Content Placeholder 5" descr="An elephant in a forest">
            <a:extLst>
              <a:ext uri="{FF2B5EF4-FFF2-40B4-BE49-F238E27FC236}">
                <a16:creationId xmlns:a16="http://schemas.microsoft.com/office/drawing/2014/main" id="{BC3D0C29-8A17-452B-6A8F-CF4E4B831D82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rcRect l="1944" r="2559"/>
          <a:stretch>
            <a:fillRect/>
          </a:stretch>
        </p:blipFill>
        <p:spPr>
          <a:xfrm>
            <a:off x="6475227" y="1020445"/>
            <a:ext cx="4802735" cy="5029200"/>
          </a:xfr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240E5D-C3E3-6264-544F-54D1B970CD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16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8469AA-2EDC-111B-451F-A5D01B8AB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 sz="4000"/>
              <a:t>The 3 C’s Framework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F52E5BE-2F0C-DB3F-F24D-842CEE4A0F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2895680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212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1ACD53-2852-FD5C-4FCC-38D211D32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 sz="4000"/>
              <a:t>Why People Panic: The Trust Gap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11D08B4-30A3-F28F-3CF7-8189D4FB75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9562879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0072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32E631-209A-4327-C8BD-CE74989B6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Common Crisis Pitfalls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81FA4AC-BF15-92C9-3002-84DFF77B6C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7546752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7301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ED88DC-BC4E-9A34-4B3D-8C3B8353C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Step 1: Identify Your Audience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9C44EF0-5BBF-65E2-7527-47CFE5585A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4155878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6560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EF5EE3-4EA4-0057-AED1-55F25975E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Step 2: Prioritize Your Message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D989A6C2-44BB-2506-CA52-113C6FFE76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1414872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9758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56225-1ACE-7A4A-CCDD-9EE14DD9E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Fear Shapes Messaging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5DDDB-2C08-0FC4-2854-128D16E4B31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“In today’s hostile political climate, marginalized communities are under constant attack. Without urgent support, our programs may be forced to shut down, and the voices of those we serve will be silenced.”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BB1523-A2D3-D3D1-7DD4-5968D5DAF0C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“We believe every person deserves dignity, opportunity, and a voice. That’s why we partner with communities to build inclusive programs that uplift, protect, and empower, no matter the political landscape.”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6B551B-F4B2-9814-329E-A26EE2A837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6BB799-6683-EBB3-755E-2D394AD7B2AF}"/>
              </a:ext>
            </a:extLst>
          </p:cNvPr>
          <p:cNvSpPr txBox="1"/>
          <p:nvPr/>
        </p:nvSpPr>
        <p:spPr>
          <a:xfrm>
            <a:off x="598602" y="4547385"/>
            <a:ext cx="630181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dirty="0"/>
              <a:t>Which mission statement feels stronger?</a:t>
            </a:r>
          </a:p>
          <a:p>
            <a:pPr marL="457200" indent="-457200">
              <a:buAutoNum type="arabicPeriod"/>
            </a:pPr>
            <a:r>
              <a:rPr lang="en-US" sz="2000" dirty="0"/>
              <a:t>What words or phrases in each version made you feel connected/ or disconnected?</a:t>
            </a:r>
          </a:p>
          <a:p>
            <a:pPr marL="457200" indent="-457200">
              <a:buAutoNum type="arabicPeriod"/>
            </a:pPr>
            <a:r>
              <a:rPr lang="en-US" sz="2000" dirty="0"/>
              <a:t>Do you recognize any-fear based language in your own mission or messaging?</a:t>
            </a:r>
          </a:p>
        </p:txBody>
      </p:sp>
    </p:spTree>
    <p:extLst>
      <p:ext uri="{BB962C8B-B14F-4D97-AF65-F5344CB8AC3E}">
        <p14:creationId xmlns:p14="http://schemas.microsoft.com/office/powerpoint/2010/main" val="2838021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A3275E536C5146AE99AAA4D3DD6EBC" ma:contentTypeVersion="19" ma:contentTypeDescription="Create a new document." ma:contentTypeScope="" ma:versionID="608f55c90efc3ef04034654d59856305">
  <xsd:schema xmlns:xsd="http://www.w3.org/2001/XMLSchema" xmlns:xs="http://www.w3.org/2001/XMLSchema" xmlns:p="http://schemas.microsoft.com/office/2006/metadata/properties" xmlns:ns2="bf893347-ae72-49be-9d8e-13ed43d3c65b" xmlns:ns3="19100cb7-6f14-4652-9419-0d1049bbe1ac" targetNamespace="http://schemas.microsoft.com/office/2006/metadata/properties" ma:root="true" ma:fieldsID="68282d7080e888c934e72db00206adce" ns2:_="" ns3:_="">
    <xsd:import namespace="bf893347-ae72-49be-9d8e-13ed43d3c65b"/>
    <xsd:import namespace="19100cb7-6f14-4652-9419-0d1049bbe1a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Note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893347-ae72-49be-9d8e-13ed43d3c65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2b10889-7732-4f0e-93c9-8cd40b6a9ad9}" ma:internalName="TaxCatchAll" ma:showField="CatchAllData" ma:web="bf893347-ae72-49be-9d8e-13ed43d3c6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100cb7-6f14-4652-9419-0d1049bbe1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e71cc63-e70e-4aa3-ad52-bf9461b2dc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Notes" ma:index="25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19100cb7-6f14-4652-9419-0d1049bbe1ac" xsi:nil="true"/>
    <TaxCatchAll xmlns="bf893347-ae72-49be-9d8e-13ed43d3c65b" xsi:nil="true"/>
    <lcf76f155ced4ddcb4097134ff3c332f xmlns="19100cb7-6f14-4652-9419-0d1049bbe1a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30BEC65-D603-4E8B-B5A6-73839A68AF1C}"/>
</file>

<file path=customXml/itemProps2.xml><?xml version="1.0" encoding="utf-8"?>
<ds:datastoreItem xmlns:ds="http://schemas.openxmlformats.org/officeDocument/2006/customXml" ds:itemID="{18021D35-D839-416D-8498-BF611E7F574F}"/>
</file>

<file path=customXml/itemProps3.xml><?xml version="1.0" encoding="utf-8"?>
<ds:datastoreItem xmlns:ds="http://schemas.openxmlformats.org/officeDocument/2006/customXml" ds:itemID="{EA3E27EA-7230-4B5B-AFB1-8DD873CBDA7C}"/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1009</Words>
  <Application>Microsoft Office PowerPoint</Application>
  <PresentationFormat>Widescreen</PresentationFormat>
  <Paragraphs>121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Wingdings</vt:lpstr>
      <vt:lpstr>Office Theme</vt:lpstr>
      <vt:lpstr>Clear, Calm, Credible: Communication Strategies for Difficult Moments</vt:lpstr>
      <vt:lpstr>Why Communication Matters in Crisis</vt:lpstr>
      <vt:lpstr>The “Purple Elephant” In The Room  What’s not being said is often what’s most shaping the room</vt:lpstr>
      <vt:lpstr>The 3 C’s Framework</vt:lpstr>
      <vt:lpstr>Why People Panic: The Trust Gap</vt:lpstr>
      <vt:lpstr>Common Crisis Pitfalls</vt:lpstr>
      <vt:lpstr>Step 1: Identify Your Audience</vt:lpstr>
      <vt:lpstr>Step 2: Prioritize Your Message</vt:lpstr>
      <vt:lpstr>How Fear Shapes Messaging </vt:lpstr>
      <vt:lpstr>Step 3: Stay Aligned Under Pressure</vt:lpstr>
      <vt:lpstr>Reflection Activity: Pressure Check</vt:lpstr>
      <vt:lpstr>Group Exercise: Crisis Scenario</vt:lpstr>
      <vt:lpstr>Scenario Card 1: Funder Backlash</vt:lpstr>
      <vt:lpstr>Scenario Card 2: Community Criticism</vt:lpstr>
      <vt:lpstr>Scenario Card 3: Staff Walkout</vt:lpstr>
      <vt:lpstr>Scenario Card 4: Program Ban</vt:lpstr>
      <vt:lpstr>Scenario Card 5: Media Hit Piece</vt:lpstr>
      <vt:lpstr>Key Takeaways</vt:lpstr>
      <vt:lpstr>Ready to strengthen your communication leadership?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Jenora Ledbetter</dc:creator>
  <cp:lastModifiedBy>Jenora Ledbetter</cp:lastModifiedBy>
  <cp:revision>1</cp:revision>
  <dcterms:created xsi:type="dcterms:W3CDTF">2025-10-31T16:43:44Z</dcterms:created>
  <dcterms:modified xsi:type="dcterms:W3CDTF">2025-10-31T17:40:38Z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0x01010043A3275E536C5146AE99AAA4D3DD6EBC</vt:lpwstr>
  </property>
</Properties>
</file>